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7"/>
  </p:normalViewPr>
  <p:slideViewPr>
    <p:cSldViewPr snapToGrid="0" snapToObjects="1">
      <p:cViewPr varScale="1">
        <p:scale>
          <a:sx n="51" d="100"/>
          <a:sy n="51" d="100"/>
        </p:scale>
        <p:origin x="89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3.svg"/><Relationship Id="rId4" Type="http://schemas.openxmlformats.org/officeDocument/2006/relationships/image" Target="../media/image18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3.svg"/><Relationship Id="rId4" Type="http://schemas.openxmlformats.org/officeDocument/2006/relationships/image" Target="../media/image18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8269C6-F524-4836-88B9-9698B90798D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19F1053-904B-460C-AC0B-1B5DF453D782}">
      <dgm:prSet/>
      <dgm:spPr/>
      <dgm:t>
        <a:bodyPr/>
        <a:lstStyle/>
        <a:p>
          <a:pPr>
            <a:defRPr cap="all"/>
          </a:pPr>
          <a:r>
            <a:rPr lang="nl-NL"/>
            <a:t>Binnenhuis een vlucht maken</a:t>
          </a:r>
          <a:endParaRPr lang="en-US"/>
        </a:p>
      </dgm:t>
    </dgm:pt>
    <dgm:pt modelId="{0AD1CCA4-2D83-40CB-BB3B-DA8377C354D8}" type="parTrans" cxnId="{A4259241-4260-476C-BEC1-7B6F57BBF7B0}">
      <dgm:prSet/>
      <dgm:spPr/>
      <dgm:t>
        <a:bodyPr/>
        <a:lstStyle/>
        <a:p>
          <a:endParaRPr lang="en-US"/>
        </a:p>
      </dgm:t>
    </dgm:pt>
    <dgm:pt modelId="{B63FC498-06A7-4267-9A6B-BA98DD08CC4B}" type="sibTrans" cxnId="{A4259241-4260-476C-BEC1-7B6F57BBF7B0}">
      <dgm:prSet/>
      <dgm:spPr/>
      <dgm:t>
        <a:bodyPr/>
        <a:lstStyle/>
        <a:p>
          <a:endParaRPr lang="en-US"/>
        </a:p>
      </dgm:t>
    </dgm:pt>
    <dgm:pt modelId="{9930EA34-E959-47A4-9341-C9246980D37B}">
      <dgm:prSet/>
      <dgm:spPr/>
      <dgm:t>
        <a:bodyPr/>
        <a:lstStyle/>
        <a:p>
          <a:pPr>
            <a:defRPr cap="all"/>
          </a:pPr>
          <a:r>
            <a:rPr lang="nl-NL"/>
            <a:t>Voordeel voor koloniebroeders</a:t>
          </a:r>
          <a:endParaRPr lang="en-US"/>
        </a:p>
      </dgm:t>
    </dgm:pt>
    <dgm:pt modelId="{084DF2D7-A764-4E4A-8D92-DA856EA13E92}" type="parTrans" cxnId="{79CC1DFF-2584-4C3F-8667-37F278B9A2B9}">
      <dgm:prSet/>
      <dgm:spPr/>
      <dgm:t>
        <a:bodyPr/>
        <a:lstStyle/>
        <a:p>
          <a:endParaRPr lang="en-US"/>
        </a:p>
      </dgm:t>
    </dgm:pt>
    <dgm:pt modelId="{C8F0697E-4745-40DC-8AC4-E67C71B2AE0F}" type="sibTrans" cxnId="{79CC1DFF-2584-4C3F-8667-37F278B9A2B9}">
      <dgm:prSet/>
      <dgm:spPr/>
      <dgm:t>
        <a:bodyPr/>
        <a:lstStyle/>
        <a:p>
          <a:endParaRPr lang="en-US"/>
        </a:p>
      </dgm:t>
    </dgm:pt>
    <dgm:pt modelId="{E7A68D18-C97E-4C16-B54D-E8E09E9D3DFC}">
      <dgm:prSet/>
      <dgm:spPr/>
      <dgm:t>
        <a:bodyPr/>
        <a:lstStyle/>
        <a:p>
          <a:pPr>
            <a:defRPr cap="all"/>
          </a:pPr>
          <a:r>
            <a:rPr lang="nl-NL"/>
            <a:t>Betere kweekresultaten </a:t>
          </a:r>
          <a:endParaRPr lang="en-US"/>
        </a:p>
      </dgm:t>
    </dgm:pt>
    <dgm:pt modelId="{2ADF951C-C685-44B7-B315-31C402628896}" type="parTrans" cxnId="{E8D76442-3D3A-4245-BCAD-56C1B188B2AC}">
      <dgm:prSet/>
      <dgm:spPr/>
      <dgm:t>
        <a:bodyPr/>
        <a:lstStyle/>
        <a:p>
          <a:endParaRPr lang="en-US"/>
        </a:p>
      </dgm:t>
    </dgm:pt>
    <dgm:pt modelId="{9F9A897A-24F4-4B40-9C8A-4126ADDAA8DA}" type="sibTrans" cxnId="{E8D76442-3D3A-4245-BCAD-56C1B188B2AC}">
      <dgm:prSet/>
      <dgm:spPr/>
      <dgm:t>
        <a:bodyPr/>
        <a:lstStyle/>
        <a:p>
          <a:endParaRPr lang="en-US"/>
        </a:p>
      </dgm:t>
    </dgm:pt>
    <dgm:pt modelId="{4DB5DCE6-A260-4439-95BD-57E6587FB832}" type="pres">
      <dgm:prSet presAssocID="{768269C6-F524-4836-88B9-9698B90798DA}" presName="root" presStyleCnt="0">
        <dgm:presLayoutVars>
          <dgm:dir/>
          <dgm:resizeHandles val="exact"/>
        </dgm:presLayoutVars>
      </dgm:prSet>
      <dgm:spPr/>
    </dgm:pt>
    <dgm:pt modelId="{E692B2CD-BD61-4878-8C64-959CB7BA30E6}" type="pres">
      <dgm:prSet presAssocID="{019F1053-904B-460C-AC0B-1B5DF453D782}" presName="compNode" presStyleCnt="0"/>
      <dgm:spPr/>
    </dgm:pt>
    <dgm:pt modelId="{EEB16456-A17F-4102-AEF0-1FA15D9BE9DD}" type="pres">
      <dgm:prSet presAssocID="{019F1053-904B-460C-AC0B-1B5DF453D782}" presName="iconBgRect" presStyleLbl="bgShp" presStyleIdx="0" presStyleCnt="3"/>
      <dgm:spPr/>
    </dgm:pt>
    <dgm:pt modelId="{DFF9C558-5B97-469F-B379-5BF5A1FABC05}" type="pres">
      <dgm:prSet presAssocID="{019F1053-904B-460C-AC0B-1B5DF453D78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liegtuig"/>
        </a:ext>
      </dgm:extLst>
    </dgm:pt>
    <dgm:pt modelId="{1B042516-2506-4A93-9C58-FC7B1B1FEA4C}" type="pres">
      <dgm:prSet presAssocID="{019F1053-904B-460C-AC0B-1B5DF453D782}" presName="spaceRect" presStyleCnt="0"/>
      <dgm:spPr/>
    </dgm:pt>
    <dgm:pt modelId="{2DCE739B-95B2-4C0E-916D-E90646A42FCB}" type="pres">
      <dgm:prSet presAssocID="{019F1053-904B-460C-AC0B-1B5DF453D782}" presName="textRect" presStyleLbl="revTx" presStyleIdx="0" presStyleCnt="3">
        <dgm:presLayoutVars>
          <dgm:chMax val="1"/>
          <dgm:chPref val="1"/>
        </dgm:presLayoutVars>
      </dgm:prSet>
      <dgm:spPr/>
    </dgm:pt>
    <dgm:pt modelId="{53C4D38D-635D-4394-AFCE-CC1329B94B74}" type="pres">
      <dgm:prSet presAssocID="{B63FC498-06A7-4267-9A6B-BA98DD08CC4B}" presName="sibTrans" presStyleCnt="0"/>
      <dgm:spPr/>
    </dgm:pt>
    <dgm:pt modelId="{65791FA9-5ABC-4806-B3E2-D5EED3D9867D}" type="pres">
      <dgm:prSet presAssocID="{9930EA34-E959-47A4-9341-C9246980D37B}" presName="compNode" presStyleCnt="0"/>
      <dgm:spPr/>
    </dgm:pt>
    <dgm:pt modelId="{9F844DBB-473C-4843-9BEA-0BBDF3367509}" type="pres">
      <dgm:prSet presAssocID="{9930EA34-E959-47A4-9341-C9246980D37B}" presName="iconBgRect" presStyleLbl="bgShp" presStyleIdx="1" presStyleCnt="3"/>
      <dgm:spPr/>
    </dgm:pt>
    <dgm:pt modelId="{F08844F5-AB29-4A86-963B-04C9AA34F594}" type="pres">
      <dgm:prSet presAssocID="{9930EA34-E959-47A4-9341-C9246980D37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s met effen opvulling"/>
        </a:ext>
      </dgm:extLst>
    </dgm:pt>
    <dgm:pt modelId="{30912956-F542-49FE-B6BD-625F7E0BF024}" type="pres">
      <dgm:prSet presAssocID="{9930EA34-E959-47A4-9341-C9246980D37B}" presName="spaceRect" presStyleCnt="0"/>
      <dgm:spPr/>
    </dgm:pt>
    <dgm:pt modelId="{D9713C61-1D6E-4BE5-988C-540F580B8377}" type="pres">
      <dgm:prSet presAssocID="{9930EA34-E959-47A4-9341-C9246980D37B}" presName="textRect" presStyleLbl="revTx" presStyleIdx="1" presStyleCnt="3">
        <dgm:presLayoutVars>
          <dgm:chMax val="1"/>
          <dgm:chPref val="1"/>
        </dgm:presLayoutVars>
      </dgm:prSet>
      <dgm:spPr/>
    </dgm:pt>
    <dgm:pt modelId="{8B4A9467-453F-451C-A974-0D718CE5F49E}" type="pres">
      <dgm:prSet presAssocID="{C8F0697E-4745-40DC-8AC4-E67C71B2AE0F}" presName="sibTrans" presStyleCnt="0"/>
      <dgm:spPr/>
    </dgm:pt>
    <dgm:pt modelId="{85677DB5-E185-482D-A7CF-A76BEBE14220}" type="pres">
      <dgm:prSet presAssocID="{E7A68D18-C97E-4C16-B54D-E8E09E9D3DFC}" presName="compNode" presStyleCnt="0"/>
      <dgm:spPr/>
    </dgm:pt>
    <dgm:pt modelId="{4CB252BE-8194-4DAF-815A-641636B4F0DD}" type="pres">
      <dgm:prSet presAssocID="{E7A68D18-C97E-4C16-B54D-E8E09E9D3DFC}" presName="iconBgRect" presStyleLbl="bgShp" presStyleIdx="2" presStyleCnt="3"/>
      <dgm:spPr/>
    </dgm:pt>
    <dgm:pt modelId="{D85297D1-A3E1-47DF-B14B-C806D25CC42D}" type="pres">
      <dgm:prSet presAssocID="{E7A68D18-C97E-4C16-B54D-E8E09E9D3DF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nkje"/>
        </a:ext>
      </dgm:extLst>
    </dgm:pt>
    <dgm:pt modelId="{61D2E84C-2468-4891-95EB-397B21DD9B80}" type="pres">
      <dgm:prSet presAssocID="{E7A68D18-C97E-4C16-B54D-E8E09E9D3DFC}" presName="spaceRect" presStyleCnt="0"/>
      <dgm:spPr/>
    </dgm:pt>
    <dgm:pt modelId="{CDE763EA-AC81-4E31-9B7F-A75A39E6D6C1}" type="pres">
      <dgm:prSet presAssocID="{E7A68D18-C97E-4C16-B54D-E8E09E9D3DF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4259241-4260-476C-BEC1-7B6F57BBF7B0}" srcId="{768269C6-F524-4836-88B9-9698B90798DA}" destId="{019F1053-904B-460C-AC0B-1B5DF453D782}" srcOrd="0" destOrd="0" parTransId="{0AD1CCA4-2D83-40CB-BB3B-DA8377C354D8}" sibTransId="{B63FC498-06A7-4267-9A6B-BA98DD08CC4B}"/>
    <dgm:cxn modelId="{E8D76442-3D3A-4245-BCAD-56C1B188B2AC}" srcId="{768269C6-F524-4836-88B9-9698B90798DA}" destId="{E7A68D18-C97E-4C16-B54D-E8E09E9D3DFC}" srcOrd="2" destOrd="0" parTransId="{2ADF951C-C685-44B7-B315-31C402628896}" sibTransId="{9F9A897A-24F4-4B40-9C8A-4126ADDAA8DA}"/>
    <dgm:cxn modelId="{2085B36F-5CF4-4FAF-863D-D731A94B6ACC}" type="presOf" srcId="{E7A68D18-C97E-4C16-B54D-E8E09E9D3DFC}" destId="{CDE763EA-AC81-4E31-9B7F-A75A39E6D6C1}" srcOrd="0" destOrd="0" presId="urn:microsoft.com/office/officeart/2018/5/layout/IconCircleLabelList"/>
    <dgm:cxn modelId="{6A841B70-29B7-4045-9673-BD091E576057}" type="presOf" srcId="{019F1053-904B-460C-AC0B-1B5DF453D782}" destId="{2DCE739B-95B2-4C0E-916D-E90646A42FCB}" srcOrd="0" destOrd="0" presId="urn:microsoft.com/office/officeart/2018/5/layout/IconCircleLabelList"/>
    <dgm:cxn modelId="{D222C2D7-D492-4C81-A9FB-EC903C4FB288}" type="presOf" srcId="{768269C6-F524-4836-88B9-9698B90798DA}" destId="{4DB5DCE6-A260-4439-95BD-57E6587FB832}" srcOrd="0" destOrd="0" presId="urn:microsoft.com/office/officeart/2018/5/layout/IconCircleLabelList"/>
    <dgm:cxn modelId="{99AABADC-8A58-479B-B077-BD9488B9423F}" type="presOf" srcId="{9930EA34-E959-47A4-9341-C9246980D37B}" destId="{D9713C61-1D6E-4BE5-988C-540F580B8377}" srcOrd="0" destOrd="0" presId="urn:microsoft.com/office/officeart/2018/5/layout/IconCircleLabelList"/>
    <dgm:cxn modelId="{79CC1DFF-2584-4C3F-8667-37F278B9A2B9}" srcId="{768269C6-F524-4836-88B9-9698B90798DA}" destId="{9930EA34-E959-47A4-9341-C9246980D37B}" srcOrd="1" destOrd="0" parTransId="{084DF2D7-A764-4E4A-8D92-DA856EA13E92}" sibTransId="{C8F0697E-4745-40DC-8AC4-E67C71B2AE0F}"/>
    <dgm:cxn modelId="{3E10E9CE-271F-45DE-AB1C-9647585FD6C4}" type="presParOf" srcId="{4DB5DCE6-A260-4439-95BD-57E6587FB832}" destId="{E692B2CD-BD61-4878-8C64-959CB7BA30E6}" srcOrd="0" destOrd="0" presId="urn:microsoft.com/office/officeart/2018/5/layout/IconCircleLabelList"/>
    <dgm:cxn modelId="{E372B920-C402-438B-867A-E3E2D6B4D86A}" type="presParOf" srcId="{E692B2CD-BD61-4878-8C64-959CB7BA30E6}" destId="{EEB16456-A17F-4102-AEF0-1FA15D9BE9DD}" srcOrd="0" destOrd="0" presId="urn:microsoft.com/office/officeart/2018/5/layout/IconCircleLabelList"/>
    <dgm:cxn modelId="{CBDA470D-6469-4339-B653-27669960A5EB}" type="presParOf" srcId="{E692B2CD-BD61-4878-8C64-959CB7BA30E6}" destId="{DFF9C558-5B97-469F-B379-5BF5A1FABC05}" srcOrd="1" destOrd="0" presId="urn:microsoft.com/office/officeart/2018/5/layout/IconCircleLabelList"/>
    <dgm:cxn modelId="{0DFE5A64-D8EC-43FB-A040-A76B4C7925DF}" type="presParOf" srcId="{E692B2CD-BD61-4878-8C64-959CB7BA30E6}" destId="{1B042516-2506-4A93-9C58-FC7B1B1FEA4C}" srcOrd="2" destOrd="0" presId="urn:microsoft.com/office/officeart/2018/5/layout/IconCircleLabelList"/>
    <dgm:cxn modelId="{8CC7BC5D-0080-4A7E-B14B-249C1A038BF1}" type="presParOf" srcId="{E692B2CD-BD61-4878-8C64-959CB7BA30E6}" destId="{2DCE739B-95B2-4C0E-916D-E90646A42FCB}" srcOrd="3" destOrd="0" presId="urn:microsoft.com/office/officeart/2018/5/layout/IconCircleLabelList"/>
    <dgm:cxn modelId="{6865B403-C3AD-4A19-BD88-09B845CE7BA7}" type="presParOf" srcId="{4DB5DCE6-A260-4439-95BD-57E6587FB832}" destId="{53C4D38D-635D-4394-AFCE-CC1329B94B74}" srcOrd="1" destOrd="0" presId="urn:microsoft.com/office/officeart/2018/5/layout/IconCircleLabelList"/>
    <dgm:cxn modelId="{0121E03D-8192-4A85-B060-CD4732DAA3CC}" type="presParOf" srcId="{4DB5DCE6-A260-4439-95BD-57E6587FB832}" destId="{65791FA9-5ABC-4806-B3E2-D5EED3D9867D}" srcOrd="2" destOrd="0" presId="urn:microsoft.com/office/officeart/2018/5/layout/IconCircleLabelList"/>
    <dgm:cxn modelId="{FE98B811-5111-4322-B276-95C8E5DFCC5B}" type="presParOf" srcId="{65791FA9-5ABC-4806-B3E2-D5EED3D9867D}" destId="{9F844DBB-473C-4843-9BEA-0BBDF3367509}" srcOrd="0" destOrd="0" presId="urn:microsoft.com/office/officeart/2018/5/layout/IconCircleLabelList"/>
    <dgm:cxn modelId="{CCF814C4-883E-436D-ADD6-165FAB7486A1}" type="presParOf" srcId="{65791FA9-5ABC-4806-B3E2-D5EED3D9867D}" destId="{F08844F5-AB29-4A86-963B-04C9AA34F594}" srcOrd="1" destOrd="0" presId="urn:microsoft.com/office/officeart/2018/5/layout/IconCircleLabelList"/>
    <dgm:cxn modelId="{4720A45C-D8E0-4538-B7BE-BCBCFF1898F5}" type="presParOf" srcId="{65791FA9-5ABC-4806-B3E2-D5EED3D9867D}" destId="{30912956-F542-49FE-B6BD-625F7E0BF024}" srcOrd="2" destOrd="0" presId="urn:microsoft.com/office/officeart/2018/5/layout/IconCircleLabelList"/>
    <dgm:cxn modelId="{6935049D-67EB-4070-8677-D34AC39061F4}" type="presParOf" srcId="{65791FA9-5ABC-4806-B3E2-D5EED3D9867D}" destId="{D9713C61-1D6E-4BE5-988C-540F580B8377}" srcOrd="3" destOrd="0" presId="urn:microsoft.com/office/officeart/2018/5/layout/IconCircleLabelList"/>
    <dgm:cxn modelId="{2D9DAFD7-00E0-4565-993A-FA902EAF3C38}" type="presParOf" srcId="{4DB5DCE6-A260-4439-95BD-57E6587FB832}" destId="{8B4A9467-453F-451C-A974-0D718CE5F49E}" srcOrd="3" destOrd="0" presId="urn:microsoft.com/office/officeart/2018/5/layout/IconCircleLabelList"/>
    <dgm:cxn modelId="{2D10DB6D-CBA4-411B-855F-581484BB5418}" type="presParOf" srcId="{4DB5DCE6-A260-4439-95BD-57E6587FB832}" destId="{85677DB5-E185-482D-A7CF-A76BEBE14220}" srcOrd="4" destOrd="0" presId="urn:microsoft.com/office/officeart/2018/5/layout/IconCircleLabelList"/>
    <dgm:cxn modelId="{F668FDFD-0855-472F-851A-54791E582F04}" type="presParOf" srcId="{85677DB5-E185-482D-A7CF-A76BEBE14220}" destId="{4CB252BE-8194-4DAF-815A-641636B4F0DD}" srcOrd="0" destOrd="0" presId="urn:microsoft.com/office/officeart/2018/5/layout/IconCircleLabelList"/>
    <dgm:cxn modelId="{170B99A2-1D19-460B-A0C8-72F1C335B0C8}" type="presParOf" srcId="{85677DB5-E185-482D-A7CF-A76BEBE14220}" destId="{D85297D1-A3E1-47DF-B14B-C806D25CC42D}" srcOrd="1" destOrd="0" presId="urn:microsoft.com/office/officeart/2018/5/layout/IconCircleLabelList"/>
    <dgm:cxn modelId="{02D80C05-3499-4238-B382-A6E725A9A689}" type="presParOf" srcId="{85677DB5-E185-482D-A7CF-A76BEBE14220}" destId="{61D2E84C-2468-4891-95EB-397B21DD9B80}" srcOrd="2" destOrd="0" presId="urn:microsoft.com/office/officeart/2018/5/layout/IconCircleLabelList"/>
    <dgm:cxn modelId="{0D6CF081-D087-43B6-9493-B467893E6BE7}" type="presParOf" srcId="{85677DB5-E185-482D-A7CF-A76BEBE14220}" destId="{CDE763EA-AC81-4E31-9B7F-A75A39E6D6C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55116C-B72D-43D5-9AB5-7C5F81ECBD23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BBF41F7-AC99-41DC-9CA9-EB4911477680}">
      <dgm:prSet/>
      <dgm:spPr/>
      <dgm:t>
        <a:bodyPr/>
        <a:lstStyle/>
        <a:p>
          <a:pPr>
            <a:defRPr cap="all"/>
          </a:pPr>
          <a:r>
            <a:rPr lang="nl-NL"/>
            <a:t>Groepjes van 4 gemaakt door docent</a:t>
          </a:r>
          <a:endParaRPr lang="en-US"/>
        </a:p>
      </dgm:t>
    </dgm:pt>
    <dgm:pt modelId="{A3A63E4F-7A61-4C63-B157-8A37E24BC6BD}" type="parTrans" cxnId="{450DEAB7-57F0-42B8-AE06-972C39EA003C}">
      <dgm:prSet/>
      <dgm:spPr/>
      <dgm:t>
        <a:bodyPr/>
        <a:lstStyle/>
        <a:p>
          <a:endParaRPr lang="en-US"/>
        </a:p>
      </dgm:t>
    </dgm:pt>
    <dgm:pt modelId="{B411A6FC-1E7D-4926-AC44-0A6DC61E3F3C}" type="sibTrans" cxnId="{450DEAB7-57F0-42B8-AE06-972C39EA003C}">
      <dgm:prSet/>
      <dgm:spPr/>
      <dgm:t>
        <a:bodyPr/>
        <a:lstStyle/>
        <a:p>
          <a:endParaRPr lang="en-US"/>
        </a:p>
      </dgm:t>
    </dgm:pt>
    <dgm:pt modelId="{F055E277-7364-4968-9449-A976458AAA03}">
      <dgm:prSet/>
      <dgm:spPr/>
      <dgm:t>
        <a:bodyPr/>
        <a:lstStyle/>
        <a:p>
          <a:pPr>
            <a:defRPr cap="all"/>
          </a:pPr>
          <a:r>
            <a:rPr lang="nl-NL"/>
            <a:t>Quizvorm door vragen/afbeeldingen</a:t>
          </a:r>
          <a:endParaRPr lang="en-US"/>
        </a:p>
      </dgm:t>
    </dgm:pt>
    <dgm:pt modelId="{264224D5-A069-43A1-8BCB-EBB182C07D98}" type="parTrans" cxnId="{09840385-58CA-4657-A984-64EA9F35112B}">
      <dgm:prSet/>
      <dgm:spPr/>
      <dgm:t>
        <a:bodyPr/>
        <a:lstStyle/>
        <a:p>
          <a:endParaRPr lang="en-US"/>
        </a:p>
      </dgm:t>
    </dgm:pt>
    <dgm:pt modelId="{DD780C8E-7339-422F-B14D-E608F3528B43}" type="sibTrans" cxnId="{09840385-58CA-4657-A984-64EA9F35112B}">
      <dgm:prSet/>
      <dgm:spPr/>
      <dgm:t>
        <a:bodyPr/>
        <a:lstStyle/>
        <a:p>
          <a:endParaRPr lang="en-US"/>
        </a:p>
      </dgm:t>
    </dgm:pt>
    <dgm:pt modelId="{6EC83AE9-5367-4596-B6D6-61544586EDAA}">
      <dgm:prSet/>
      <dgm:spPr/>
      <dgm:t>
        <a:bodyPr/>
        <a:lstStyle/>
        <a:p>
          <a:pPr>
            <a:defRPr cap="all"/>
          </a:pPr>
          <a:r>
            <a:rPr lang="nl-NL"/>
            <a:t>De groep die als eerste antwoord, mag antwoord geven</a:t>
          </a:r>
          <a:endParaRPr lang="en-US"/>
        </a:p>
      </dgm:t>
    </dgm:pt>
    <dgm:pt modelId="{8D861CE2-FF35-426C-A9DA-48564DE9D6E1}" type="parTrans" cxnId="{FBEACB98-24EB-4C46-BCCF-AA5EAE95E081}">
      <dgm:prSet/>
      <dgm:spPr/>
      <dgm:t>
        <a:bodyPr/>
        <a:lstStyle/>
        <a:p>
          <a:endParaRPr lang="en-US"/>
        </a:p>
      </dgm:t>
    </dgm:pt>
    <dgm:pt modelId="{415E256E-1D75-494E-BACC-CDF8B5A184CD}" type="sibTrans" cxnId="{FBEACB98-24EB-4C46-BCCF-AA5EAE95E081}">
      <dgm:prSet/>
      <dgm:spPr/>
      <dgm:t>
        <a:bodyPr/>
        <a:lstStyle/>
        <a:p>
          <a:endParaRPr lang="en-US"/>
        </a:p>
      </dgm:t>
    </dgm:pt>
    <dgm:pt modelId="{BC78424A-7D8C-494A-8711-77ED2CB6BE54}">
      <dgm:prSet/>
      <dgm:spPr/>
      <dgm:t>
        <a:bodyPr/>
        <a:lstStyle/>
        <a:p>
          <a:pPr>
            <a:defRPr cap="all"/>
          </a:pPr>
          <a:r>
            <a:rPr lang="nl-NL"/>
            <a:t>Antwoord fout: overige groepje mag ’’straf’’ bedenken voor de groep</a:t>
          </a:r>
          <a:endParaRPr lang="en-US"/>
        </a:p>
      </dgm:t>
    </dgm:pt>
    <dgm:pt modelId="{ED60F254-91D7-4064-96C6-07970C239611}" type="parTrans" cxnId="{360F157A-B68E-4B0D-8E48-31DB802AD7B8}">
      <dgm:prSet/>
      <dgm:spPr/>
      <dgm:t>
        <a:bodyPr/>
        <a:lstStyle/>
        <a:p>
          <a:endParaRPr lang="en-US"/>
        </a:p>
      </dgm:t>
    </dgm:pt>
    <dgm:pt modelId="{4E6D157F-B64C-46DF-8745-1AA9E05BBC12}" type="sibTrans" cxnId="{360F157A-B68E-4B0D-8E48-31DB802AD7B8}">
      <dgm:prSet/>
      <dgm:spPr/>
      <dgm:t>
        <a:bodyPr/>
        <a:lstStyle/>
        <a:p>
          <a:endParaRPr lang="en-US"/>
        </a:p>
      </dgm:t>
    </dgm:pt>
    <dgm:pt modelId="{6A1EDA46-318B-45C9-BC0D-F095A118C4C1}">
      <dgm:prSet/>
      <dgm:spPr/>
      <dgm:t>
        <a:bodyPr/>
        <a:lstStyle/>
        <a:p>
          <a:pPr>
            <a:defRPr cap="all"/>
          </a:pPr>
          <a:r>
            <a:rPr lang="nl-NL"/>
            <a:t>Antwoord goed: de groep mag een opdracht/regel bedenken voor een andere groep</a:t>
          </a:r>
          <a:endParaRPr lang="en-US"/>
        </a:p>
      </dgm:t>
    </dgm:pt>
    <dgm:pt modelId="{3C82E892-9B34-4F59-AB67-15A6926741E9}" type="parTrans" cxnId="{57D4D489-4906-409F-9487-81EF5C8DE139}">
      <dgm:prSet/>
      <dgm:spPr/>
      <dgm:t>
        <a:bodyPr/>
        <a:lstStyle/>
        <a:p>
          <a:endParaRPr lang="en-US"/>
        </a:p>
      </dgm:t>
    </dgm:pt>
    <dgm:pt modelId="{0A5DAE28-C377-4903-8220-64BFD68D6C51}" type="sibTrans" cxnId="{57D4D489-4906-409F-9487-81EF5C8DE139}">
      <dgm:prSet/>
      <dgm:spPr/>
      <dgm:t>
        <a:bodyPr/>
        <a:lstStyle/>
        <a:p>
          <a:endParaRPr lang="en-US"/>
        </a:p>
      </dgm:t>
    </dgm:pt>
    <dgm:pt modelId="{08785F2F-6E65-48AA-B77D-B1C1A6C53B4B}" type="pres">
      <dgm:prSet presAssocID="{0F55116C-B72D-43D5-9AB5-7C5F81ECBD23}" presName="root" presStyleCnt="0">
        <dgm:presLayoutVars>
          <dgm:dir/>
          <dgm:resizeHandles val="exact"/>
        </dgm:presLayoutVars>
      </dgm:prSet>
      <dgm:spPr/>
    </dgm:pt>
    <dgm:pt modelId="{3E4B2B0E-B101-421C-A3F6-055110EF93B7}" type="pres">
      <dgm:prSet presAssocID="{CBBF41F7-AC99-41DC-9CA9-EB4911477680}" presName="compNode" presStyleCnt="0"/>
      <dgm:spPr/>
    </dgm:pt>
    <dgm:pt modelId="{E4C76970-2FEF-4697-990D-15397ED0F857}" type="pres">
      <dgm:prSet presAssocID="{CBBF41F7-AC99-41DC-9CA9-EB4911477680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1253E417-99D1-44A2-AFF5-1608946AE069}" type="pres">
      <dgm:prSet presAssocID="{CBBF41F7-AC99-41DC-9CA9-EB491147768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ent"/>
        </a:ext>
      </dgm:extLst>
    </dgm:pt>
    <dgm:pt modelId="{BF1DCDCE-296E-457E-81FA-8BB1634BC399}" type="pres">
      <dgm:prSet presAssocID="{CBBF41F7-AC99-41DC-9CA9-EB4911477680}" presName="spaceRect" presStyleCnt="0"/>
      <dgm:spPr/>
    </dgm:pt>
    <dgm:pt modelId="{D1700B4F-586E-48FD-A6D2-F976A0A3EC53}" type="pres">
      <dgm:prSet presAssocID="{CBBF41F7-AC99-41DC-9CA9-EB4911477680}" presName="textRect" presStyleLbl="revTx" presStyleIdx="0" presStyleCnt="5">
        <dgm:presLayoutVars>
          <dgm:chMax val="1"/>
          <dgm:chPref val="1"/>
        </dgm:presLayoutVars>
      </dgm:prSet>
      <dgm:spPr/>
    </dgm:pt>
    <dgm:pt modelId="{A577EB9E-AC2A-40A2-81F6-EF4521161C20}" type="pres">
      <dgm:prSet presAssocID="{B411A6FC-1E7D-4926-AC44-0A6DC61E3F3C}" presName="sibTrans" presStyleCnt="0"/>
      <dgm:spPr/>
    </dgm:pt>
    <dgm:pt modelId="{B83392E2-CA5C-4B3A-9630-B4E62183B445}" type="pres">
      <dgm:prSet presAssocID="{F055E277-7364-4968-9449-A976458AAA03}" presName="compNode" presStyleCnt="0"/>
      <dgm:spPr/>
    </dgm:pt>
    <dgm:pt modelId="{1F33A049-E26F-4621-8297-D4E39627FD09}" type="pres">
      <dgm:prSet presAssocID="{F055E277-7364-4968-9449-A976458AAA03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DB743EAF-2560-490A-B3F3-9B71C14FD7A7}" type="pres">
      <dgm:prSet presAssocID="{F055E277-7364-4968-9449-A976458AAA0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29A32E0D-7307-4EC7-AA2D-48995F98126A}" type="pres">
      <dgm:prSet presAssocID="{F055E277-7364-4968-9449-A976458AAA03}" presName="spaceRect" presStyleCnt="0"/>
      <dgm:spPr/>
    </dgm:pt>
    <dgm:pt modelId="{763C052F-F5B9-4657-A970-410EBE63B0B1}" type="pres">
      <dgm:prSet presAssocID="{F055E277-7364-4968-9449-A976458AAA03}" presName="textRect" presStyleLbl="revTx" presStyleIdx="1" presStyleCnt="5">
        <dgm:presLayoutVars>
          <dgm:chMax val="1"/>
          <dgm:chPref val="1"/>
        </dgm:presLayoutVars>
      </dgm:prSet>
      <dgm:spPr/>
    </dgm:pt>
    <dgm:pt modelId="{E234E25F-403D-41AE-B9F5-F9A29D1B42C0}" type="pres">
      <dgm:prSet presAssocID="{DD780C8E-7339-422F-B14D-E608F3528B43}" presName="sibTrans" presStyleCnt="0"/>
      <dgm:spPr/>
    </dgm:pt>
    <dgm:pt modelId="{01E03A35-077E-4ED0-89C3-D2E14BBC04D8}" type="pres">
      <dgm:prSet presAssocID="{6EC83AE9-5367-4596-B6D6-61544586EDAA}" presName="compNode" presStyleCnt="0"/>
      <dgm:spPr/>
    </dgm:pt>
    <dgm:pt modelId="{CEB9B76A-4ED9-4930-A882-D70675604760}" type="pres">
      <dgm:prSet presAssocID="{6EC83AE9-5367-4596-B6D6-61544586EDAA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9E8CA96F-E6A4-469D-8BB7-FB8305A484DF}" type="pres">
      <dgm:prSet presAssocID="{6EC83AE9-5367-4596-B6D6-61544586EDA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oed idee met effen opvulling"/>
        </a:ext>
      </dgm:extLst>
    </dgm:pt>
    <dgm:pt modelId="{91668A0A-559D-4151-B78B-6B04056DCDBB}" type="pres">
      <dgm:prSet presAssocID="{6EC83AE9-5367-4596-B6D6-61544586EDAA}" presName="spaceRect" presStyleCnt="0"/>
      <dgm:spPr/>
    </dgm:pt>
    <dgm:pt modelId="{9C86EF3B-AEF5-42A0-B87E-1D50B342C6A9}" type="pres">
      <dgm:prSet presAssocID="{6EC83AE9-5367-4596-B6D6-61544586EDAA}" presName="textRect" presStyleLbl="revTx" presStyleIdx="2" presStyleCnt="5">
        <dgm:presLayoutVars>
          <dgm:chMax val="1"/>
          <dgm:chPref val="1"/>
        </dgm:presLayoutVars>
      </dgm:prSet>
      <dgm:spPr/>
    </dgm:pt>
    <dgm:pt modelId="{247111F2-74FF-4A59-BD8D-EF10BFC8974B}" type="pres">
      <dgm:prSet presAssocID="{415E256E-1D75-494E-BACC-CDF8B5A184CD}" presName="sibTrans" presStyleCnt="0"/>
      <dgm:spPr/>
    </dgm:pt>
    <dgm:pt modelId="{9B9CBA0C-AD76-41C6-8FA6-603586A5008B}" type="pres">
      <dgm:prSet presAssocID="{BC78424A-7D8C-494A-8711-77ED2CB6BE54}" presName="compNode" presStyleCnt="0"/>
      <dgm:spPr/>
    </dgm:pt>
    <dgm:pt modelId="{60B1A93F-FEDC-42FC-8114-9667DC6B3D38}" type="pres">
      <dgm:prSet presAssocID="{BC78424A-7D8C-494A-8711-77ED2CB6BE54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2394EE30-10BA-4BA8-AEAA-599628A576E6}" type="pres">
      <dgm:prSet presAssocID="{BC78424A-7D8C-494A-8711-77ED2CB6BE5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erend"/>
        </a:ext>
      </dgm:extLst>
    </dgm:pt>
    <dgm:pt modelId="{1AE948CA-30A3-4D44-8DE8-235DA9882DC7}" type="pres">
      <dgm:prSet presAssocID="{BC78424A-7D8C-494A-8711-77ED2CB6BE54}" presName="spaceRect" presStyleCnt="0"/>
      <dgm:spPr/>
    </dgm:pt>
    <dgm:pt modelId="{E898E16C-B8CC-44DA-A4F5-A52CEAC04E1B}" type="pres">
      <dgm:prSet presAssocID="{BC78424A-7D8C-494A-8711-77ED2CB6BE54}" presName="textRect" presStyleLbl="revTx" presStyleIdx="3" presStyleCnt="5">
        <dgm:presLayoutVars>
          <dgm:chMax val="1"/>
          <dgm:chPref val="1"/>
        </dgm:presLayoutVars>
      </dgm:prSet>
      <dgm:spPr/>
    </dgm:pt>
    <dgm:pt modelId="{F5936671-16F1-4DB6-925F-6DA3AF278586}" type="pres">
      <dgm:prSet presAssocID="{4E6D157F-B64C-46DF-8745-1AA9E05BBC12}" presName="sibTrans" presStyleCnt="0"/>
      <dgm:spPr/>
    </dgm:pt>
    <dgm:pt modelId="{35103A62-D503-422C-A141-6DDD3D9C25FD}" type="pres">
      <dgm:prSet presAssocID="{6A1EDA46-318B-45C9-BC0D-F095A118C4C1}" presName="compNode" presStyleCnt="0"/>
      <dgm:spPr/>
    </dgm:pt>
    <dgm:pt modelId="{852E1A58-E77D-4ADB-BC7E-24FF97474D8C}" type="pres">
      <dgm:prSet presAssocID="{6A1EDA46-318B-45C9-BC0D-F095A118C4C1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2502FE5B-EBCF-40A3-A2C7-6B88334C8587}" type="pres">
      <dgm:prSet presAssocID="{6A1EDA46-318B-45C9-BC0D-F095A118C4C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nkje met effen opvulling"/>
        </a:ext>
      </dgm:extLst>
    </dgm:pt>
    <dgm:pt modelId="{7C1B2CE6-9B3D-491D-ADFB-A3A3D37FB6A1}" type="pres">
      <dgm:prSet presAssocID="{6A1EDA46-318B-45C9-BC0D-F095A118C4C1}" presName="spaceRect" presStyleCnt="0"/>
      <dgm:spPr/>
    </dgm:pt>
    <dgm:pt modelId="{CFEC5D15-A900-4A9E-89D3-9AD6939CA705}" type="pres">
      <dgm:prSet presAssocID="{6A1EDA46-318B-45C9-BC0D-F095A118C4C1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8D2CDF12-7704-4E6C-9314-2A80CB836842}" type="presOf" srcId="{CBBF41F7-AC99-41DC-9CA9-EB4911477680}" destId="{D1700B4F-586E-48FD-A6D2-F976A0A3EC53}" srcOrd="0" destOrd="0" presId="urn:microsoft.com/office/officeart/2018/5/layout/IconLeafLabelList"/>
    <dgm:cxn modelId="{B0678860-7D82-407A-B66E-600643C6F621}" type="presOf" srcId="{0F55116C-B72D-43D5-9AB5-7C5F81ECBD23}" destId="{08785F2F-6E65-48AA-B77D-B1C1A6C53B4B}" srcOrd="0" destOrd="0" presId="urn:microsoft.com/office/officeart/2018/5/layout/IconLeafLabelList"/>
    <dgm:cxn modelId="{5AA1FF66-D1CE-4449-BE6D-0368FC6DC978}" type="presOf" srcId="{6EC83AE9-5367-4596-B6D6-61544586EDAA}" destId="{9C86EF3B-AEF5-42A0-B87E-1D50B342C6A9}" srcOrd="0" destOrd="0" presId="urn:microsoft.com/office/officeart/2018/5/layout/IconLeafLabelList"/>
    <dgm:cxn modelId="{360F157A-B68E-4B0D-8E48-31DB802AD7B8}" srcId="{0F55116C-B72D-43D5-9AB5-7C5F81ECBD23}" destId="{BC78424A-7D8C-494A-8711-77ED2CB6BE54}" srcOrd="3" destOrd="0" parTransId="{ED60F254-91D7-4064-96C6-07970C239611}" sibTransId="{4E6D157F-B64C-46DF-8745-1AA9E05BBC12}"/>
    <dgm:cxn modelId="{09840385-58CA-4657-A984-64EA9F35112B}" srcId="{0F55116C-B72D-43D5-9AB5-7C5F81ECBD23}" destId="{F055E277-7364-4968-9449-A976458AAA03}" srcOrd="1" destOrd="0" parTransId="{264224D5-A069-43A1-8BCB-EBB182C07D98}" sibTransId="{DD780C8E-7339-422F-B14D-E608F3528B43}"/>
    <dgm:cxn modelId="{57D4D489-4906-409F-9487-81EF5C8DE139}" srcId="{0F55116C-B72D-43D5-9AB5-7C5F81ECBD23}" destId="{6A1EDA46-318B-45C9-BC0D-F095A118C4C1}" srcOrd="4" destOrd="0" parTransId="{3C82E892-9B34-4F59-AB67-15A6926741E9}" sibTransId="{0A5DAE28-C377-4903-8220-64BFD68D6C51}"/>
    <dgm:cxn modelId="{B22E2F8A-1403-4417-BBA7-79835386C652}" type="presOf" srcId="{BC78424A-7D8C-494A-8711-77ED2CB6BE54}" destId="{E898E16C-B8CC-44DA-A4F5-A52CEAC04E1B}" srcOrd="0" destOrd="0" presId="urn:microsoft.com/office/officeart/2018/5/layout/IconLeafLabelList"/>
    <dgm:cxn modelId="{FBEACB98-24EB-4C46-BCCF-AA5EAE95E081}" srcId="{0F55116C-B72D-43D5-9AB5-7C5F81ECBD23}" destId="{6EC83AE9-5367-4596-B6D6-61544586EDAA}" srcOrd="2" destOrd="0" parTransId="{8D861CE2-FF35-426C-A9DA-48564DE9D6E1}" sibTransId="{415E256E-1D75-494E-BACC-CDF8B5A184CD}"/>
    <dgm:cxn modelId="{4E9B7AA7-BF82-490C-9D8F-6FAAEEC58A4A}" type="presOf" srcId="{F055E277-7364-4968-9449-A976458AAA03}" destId="{763C052F-F5B9-4657-A970-410EBE63B0B1}" srcOrd="0" destOrd="0" presId="urn:microsoft.com/office/officeart/2018/5/layout/IconLeafLabelList"/>
    <dgm:cxn modelId="{450DEAB7-57F0-42B8-AE06-972C39EA003C}" srcId="{0F55116C-B72D-43D5-9AB5-7C5F81ECBD23}" destId="{CBBF41F7-AC99-41DC-9CA9-EB4911477680}" srcOrd="0" destOrd="0" parTransId="{A3A63E4F-7A61-4C63-B157-8A37E24BC6BD}" sibTransId="{B411A6FC-1E7D-4926-AC44-0A6DC61E3F3C}"/>
    <dgm:cxn modelId="{A3FF35CB-7E30-4B8C-8B09-23BEE07C39B5}" type="presOf" srcId="{6A1EDA46-318B-45C9-BC0D-F095A118C4C1}" destId="{CFEC5D15-A900-4A9E-89D3-9AD6939CA705}" srcOrd="0" destOrd="0" presId="urn:microsoft.com/office/officeart/2018/5/layout/IconLeafLabelList"/>
    <dgm:cxn modelId="{3C2819C5-BC5D-4885-9A08-063CF0732F9C}" type="presParOf" srcId="{08785F2F-6E65-48AA-B77D-B1C1A6C53B4B}" destId="{3E4B2B0E-B101-421C-A3F6-055110EF93B7}" srcOrd="0" destOrd="0" presId="urn:microsoft.com/office/officeart/2018/5/layout/IconLeafLabelList"/>
    <dgm:cxn modelId="{BA1E0E97-CFA5-40CC-A4CF-8320ED2B37C5}" type="presParOf" srcId="{3E4B2B0E-B101-421C-A3F6-055110EF93B7}" destId="{E4C76970-2FEF-4697-990D-15397ED0F857}" srcOrd="0" destOrd="0" presId="urn:microsoft.com/office/officeart/2018/5/layout/IconLeafLabelList"/>
    <dgm:cxn modelId="{EC59E06A-ED86-495E-A32C-9C9663700CEB}" type="presParOf" srcId="{3E4B2B0E-B101-421C-A3F6-055110EF93B7}" destId="{1253E417-99D1-44A2-AFF5-1608946AE069}" srcOrd="1" destOrd="0" presId="urn:microsoft.com/office/officeart/2018/5/layout/IconLeafLabelList"/>
    <dgm:cxn modelId="{47FCBE50-341C-42C3-BBFE-4790B1E71C5C}" type="presParOf" srcId="{3E4B2B0E-B101-421C-A3F6-055110EF93B7}" destId="{BF1DCDCE-296E-457E-81FA-8BB1634BC399}" srcOrd="2" destOrd="0" presId="urn:microsoft.com/office/officeart/2018/5/layout/IconLeafLabelList"/>
    <dgm:cxn modelId="{277D15A4-AB60-4402-AAF2-128D2FADCFDA}" type="presParOf" srcId="{3E4B2B0E-B101-421C-A3F6-055110EF93B7}" destId="{D1700B4F-586E-48FD-A6D2-F976A0A3EC53}" srcOrd="3" destOrd="0" presId="urn:microsoft.com/office/officeart/2018/5/layout/IconLeafLabelList"/>
    <dgm:cxn modelId="{7C7C7B2B-F11C-4630-AAF6-B90FAA311423}" type="presParOf" srcId="{08785F2F-6E65-48AA-B77D-B1C1A6C53B4B}" destId="{A577EB9E-AC2A-40A2-81F6-EF4521161C20}" srcOrd="1" destOrd="0" presId="urn:microsoft.com/office/officeart/2018/5/layout/IconLeafLabelList"/>
    <dgm:cxn modelId="{D0471FA9-9BC9-4AD5-AB43-41C598CAA105}" type="presParOf" srcId="{08785F2F-6E65-48AA-B77D-B1C1A6C53B4B}" destId="{B83392E2-CA5C-4B3A-9630-B4E62183B445}" srcOrd="2" destOrd="0" presId="urn:microsoft.com/office/officeart/2018/5/layout/IconLeafLabelList"/>
    <dgm:cxn modelId="{F4715D32-EC99-4891-AD15-146274AAB7D2}" type="presParOf" srcId="{B83392E2-CA5C-4B3A-9630-B4E62183B445}" destId="{1F33A049-E26F-4621-8297-D4E39627FD09}" srcOrd="0" destOrd="0" presId="urn:microsoft.com/office/officeart/2018/5/layout/IconLeafLabelList"/>
    <dgm:cxn modelId="{A6AA70B4-DA2A-4D28-8B71-06B2956C0D18}" type="presParOf" srcId="{B83392E2-CA5C-4B3A-9630-B4E62183B445}" destId="{DB743EAF-2560-490A-B3F3-9B71C14FD7A7}" srcOrd="1" destOrd="0" presId="urn:microsoft.com/office/officeart/2018/5/layout/IconLeafLabelList"/>
    <dgm:cxn modelId="{95CD0F2B-9D0A-4275-99D2-4EF2347442E0}" type="presParOf" srcId="{B83392E2-CA5C-4B3A-9630-B4E62183B445}" destId="{29A32E0D-7307-4EC7-AA2D-48995F98126A}" srcOrd="2" destOrd="0" presId="urn:microsoft.com/office/officeart/2018/5/layout/IconLeafLabelList"/>
    <dgm:cxn modelId="{1A00A112-2057-46DE-89E7-51E14BBAFE82}" type="presParOf" srcId="{B83392E2-CA5C-4B3A-9630-B4E62183B445}" destId="{763C052F-F5B9-4657-A970-410EBE63B0B1}" srcOrd="3" destOrd="0" presId="urn:microsoft.com/office/officeart/2018/5/layout/IconLeafLabelList"/>
    <dgm:cxn modelId="{F05134C6-336C-4544-9DCE-D1A1F118A6E8}" type="presParOf" srcId="{08785F2F-6E65-48AA-B77D-B1C1A6C53B4B}" destId="{E234E25F-403D-41AE-B9F5-F9A29D1B42C0}" srcOrd="3" destOrd="0" presId="urn:microsoft.com/office/officeart/2018/5/layout/IconLeafLabelList"/>
    <dgm:cxn modelId="{B77853DA-AA92-4538-97CE-30E500A8193D}" type="presParOf" srcId="{08785F2F-6E65-48AA-B77D-B1C1A6C53B4B}" destId="{01E03A35-077E-4ED0-89C3-D2E14BBC04D8}" srcOrd="4" destOrd="0" presId="urn:microsoft.com/office/officeart/2018/5/layout/IconLeafLabelList"/>
    <dgm:cxn modelId="{D445349E-4831-47F0-AC91-B3A8287D73F4}" type="presParOf" srcId="{01E03A35-077E-4ED0-89C3-D2E14BBC04D8}" destId="{CEB9B76A-4ED9-4930-A882-D70675604760}" srcOrd="0" destOrd="0" presId="urn:microsoft.com/office/officeart/2018/5/layout/IconLeafLabelList"/>
    <dgm:cxn modelId="{10844E47-B89D-4D0B-AD51-A16FBBA3B07C}" type="presParOf" srcId="{01E03A35-077E-4ED0-89C3-D2E14BBC04D8}" destId="{9E8CA96F-E6A4-469D-8BB7-FB8305A484DF}" srcOrd="1" destOrd="0" presId="urn:microsoft.com/office/officeart/2018/5/layout/IconLeafLabelList"/>
    <dgm:cxn modelId="{1773DF38-129F-463F-886A-2291705D4949}" type="presParOf" srcId="{01E03A35-077E-4ED0-89C3-D2E14BBC04D8}" destId="{91668A0A-559D-4151-B78B-6B04056DCDBB}" srcOrd="2" destOrd="0" presId="urn:microsoft.com/office/officeart/2018/5/layout/IconLeafLabelList"/>
    <dgm:cxn modelId="{0D84831A-672B-4DE9-892E-75B654458D97}" type="presParOf" srcId="{01E03A35-077E-4ED0-89C3-D2E14BBC04D8}" destId="{9C86EF3B-AEF5-42A0-B87E-1D50B342C6A9}" srcOrd="3" destOrd="0" presId="urn:microsoft.com/office/officeart/2018/5/layout/IconLeafLabelList"/>
    <dgm:cxn modelId="{F70F7247-E3B7-45A1-B6F1-C43CC13569D9}" type="presParOf" srcId="{08785F2F-6E65-48AA-B77D-B1C1A6C53B4B}" destId="{247111F2-74FF-4A59-BD8D-EF10BFC8974B}" srcOrd="5" destOrd="0" presId="urn:microsoft.com/office/officeart/2018/5/layout/IconLeafLabelList"/>
    <dgm:cxn modelId="{DBAE0BC6-24AD-4608-B4B0-6B27DC4F7C9B}" type="presParOf" srcId="{08785F2F-6E65-48AA-B77D-B1C1A6C53B4B}" destId="{9B9CBA0C-AD76-41C6-8FA6-603586A5008B}" srcOrd="6" destOrd="0" presId="urn:microsoft.com/office/officeart/2018/5/layout/IconLeafLabelList"/>
    <dgm:cxn modelId="{40967A84-9073-4F8C-B924-7611019C9FD1}" type="presParOf" srcId="{9B9CBA0C-AD76-41C6-8FA6-603586A5008B}" destId="{60B1A93F-FEDC-42FC-8114-9667DC6B3D38}" srcOrd="0" destOrd="0" presId="urn:microsoft.com/office/officeart/2018/5/layout/IconLeafLabelList"/>
    <dgm:cxn modelId="{F0743FD5-8D2F-4453-9610-82FBF6DE5D55}" type="presParOf" srcId="{9B9CBA0C-AD76-41C6-8FA6-603586A5008B}" destId="{2394EE30-10BA-4BA8-AEAA-599628A576E6}" srcOrd="1" destOrd="0" presId="urn:microsoft.com/office/officeart/2018/5/layout/IconLeafLabelList"/>
    <dgm:cxn modelId="{80FCE32D-A677-43AB-A00B-1C65BE1E377C}" type="presParOf" srcId="{9B9CBA0C-AD76-41C6-8FA6-603586A5008B}" destId="{1AE948CA-30A3-4D44-8DE8-235DA9882DC7}" srcOrd="2" destOrd="0" presId="urn:microsoft.com/office/officeart/2018/5/layout/IconLeafLabelList"/>
    <dgm:cxn modelId="{44D286A0-9220-49ED-B897-7385168054A7}" type="presParOf" srcId="{9B9CBA0C-AD76-41C6-8FA6-603586A5008B}" destId="{E898E16C-B8CC-44DA-A4F5-A52CEAC04E1B}" srcOrd="3" destOrd="0" presId="urn:microsoft.com/office/officeart/2018/5/layout/IconLeafLabelList"/>
    <dgm:cxn modelId="{72390907-7DD8-41BC-B172-5CFC2ADDEF33}" type="presParOf" srcId="{08785F2F-6E65-48AA-B77D-B1C1A6C53B4B}" destId="{F5936671-16F1-4DB6-925F-6DA3AF278586}" srcOrd="7" destOrd="0" presId="urn:microsoft.com/office/officeart/2018/5/layout/IconLeafLabelList"/>
    <dgm:cxn modelId="{28BF9EED-2BFC-42D7-9254-A94FC47A8E72}" type="presParOf" srcId="{08785F2F-6E65-48AA-B77D-B1C1A6C53B4B}" destId="{35103A62-D503-422C-A141-6DDD3D9C25FD}" srcOrd="8" destOrd="0" presId="urn:microsoft.com/office/officeart/2018/5/layout/IconLeafLabelList"/>
    <dgm:cxn modelId="{AD78842E-0D7D-4087-98BD-7972C19B5F0D}" type="presParOf" srcId="{35103A62-D503-422C-A141-6DDD3D9C25FD}" destId="{852E1A58-E77D-4ADB-BC7E-24FF97474D8C}" srcOrd="0" destOrd="0" presId="urn:microsoft.com/office/officeart/2018/5/layout/IconLeafLabelList"/>
    <dgm:cxn modelId="{4D9EB2A5-DB70-4BF5-95BF-CE912EEDDADC}" type="presParOf" srcId="{35103A62-D503-422C-A141-6DDD3D9C25FD}" destId="{2502FE5B-EBCF-40A3-A2C7-6B88334C8587}" srcOrd="1" destOrd="0" presId="urn:microsoft.com/office/officeart/2018/5/layout/IconLeafLabelList"/>
    <dgm:cxn modelId="{CC7C865C-1E54-4B2B-8A9D-9A0CA338E8F4}" type="presParOf" srcId="{35103A62-D503-422C-A141-6DDD3D9C25FD}" destId="{7C1B2CE6-9B3D-491D-ADFB-A3A3D37FB6A1}" srcOrd="2" destOrd="0" presId="urn:microsoft.com/office/officeart/2018/5/layout/IconLeafLabelList"/>
    <dgm:cxn modelId="{753AEBC0-9CAE-4D63-98D1-0CCC0EB3D91F}" type="presParOf" srcId="{35103A62-D503-422C-A141-6DDD3D9C25FD}" destId="{CFEC5D15-A900-4A9E-89D3-9AD6939CA705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B16456-A17F-4102-AEF0-1FA15D9BE9DD}">
      <dsp:nvSpPr>
        <dsp:cNvPr id="0" name=""/>
        <dsp:cNvSpPr/>
      </dsp:nvSpPr>
      <dsp:spPr>
        <a:xfrm>
          <a:off x="657900" y="352712"/>
          <a:ext cx="1990125" cy="19901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F9C558-5B97-469F-B379-5BF5A1FABC05}">
      <dsp:nvSpPr>
        <dsp:cNvPr id="0" name=""/>
        <dsp:cNvSpPr/>
      </dsp:nvSpPr>
      <dsp:spPr>
        <a:xfrm>
          <a:off x="1082025" y="776837"/>
          <a:ext cx="1141875" cy="1141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CE739B-95B2-4C0E-916D-E90646A42FCB}">
      <dsp:nvSpPr>
        <dsp:cNvPr id="0" name=""/>
        <dsp:cNvSpPr/>
      </dsp:nvSpPr>
      <dsp:spPr>
        <a:xfrm>
          <a:off x="21712" y="2962712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2500" kern="1200"/>
            <a:t>Binnenhuis een vlucht maken</a:t>
          </a:r>
          <a:endParaRPr lang="en-US" sz="2500" kern="1200"/>
        </a:p>
      </dsp:txBody>
      <dsp:txXfrm>
        <a:off x="21712" y="2962712"/>
        <a:ext cx="3262500" cy="720000"/>
      </dsp:txXfrm>
    </dsp:sp>
    <dsp:sp modelId="{9F844DBB-473C-4843-9BEA-0BBDF3367509}">
      <dsp:nvSpPr>
        <dsp:cNvPr id="0" name=""/>
        <dsp:cNvSpPr/>
      </dsp:nvSpPr>
      <dsp:spPr>
        <a:xfrm>
          <a:off x="4491337" y="352712"/>
          <a:ext cx="1990125" cy="19901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8844F5-AB29-4A86-963B-04C9AA34F594}">
      <dsp:nvSpPr>
        <dsp:cNvPr id="0" name=""/>
        <dsp:cNvSpPr/>
      </dsp:nvSpPr>
      <dsp:spPr>
        <a:xfrm>
          <a:off x="4915462" y="776837"/>
          <a:ext cx="1141875" cy="1141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713C61-1D6E-4BE5-988C-540F580B8377}">
      <dsp:nvSpPr>
        <dsp:cNvPr id="0" name=""/>
        <dsp:cNvSpPr/>
      </dsp:nvSpPr>
      <dsp:spPr>
        <a:xfrm>
          <a:off x="3855150" y="2962712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2500" kern="1200"/>
            <a:t>Voordeel voor koloniebroeders</a:t>
          </a:r>
          <a:endParaRPr lang="en-US" sz="2500" kern="1200"/>
        </a:p>
      </dsp:txBody>
      <dsp:txXfrm>
        <a:off x="3855150" y="2962712"/>
        <a:ext cx="3262500" cy="720000"/>
      </dsp:txXfrm>
    </dsp:sp>
    <dsp:sp modelId="{4CB252BE-8194-4DAF-815A-641636B4F0DD}">
      <dsp:nvSpPr>
        <dsp:cNvPr id="0" name=""/>
        <dsp:cNvSpPr/>
      </dsp:nvSpPr>
      <dsp:spPr>
        <a:xfrm>
          <a:off x="8324775" y="352712"/>
          <a:ext cx="1990125" cy="19901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5297D1-A3E1-47DF-B14B-C806D25CC42D}">
      <dsp:nvSpPr>
        <dsp:cNvPr id="0" name=""/>
        <dsp:cNvSpPr/>
      </dsp:nvSpPr>
      <dsp:spPr>
        <a:xfrm>
          <a:off x="8748900" y="776837"/>
          <a:ext cx="1141875" cy="11418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E763EA-AC81-4E31-9B7F-A75A39E6D6C1}">
      <dsp:nvSpPr>
        <dsp:cNvPr id="0" name=""/>
        <dsp:cNvSpPr/>
      </dsp:nvSpPr>
      <dsp:spPr>
        <a:xfrm>
          <a:off x="7688587" y="2962712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2500" kern="1200"/>
            <a:t>Betere kweekresultaten </a:t>
          </a:r>
          <a:endParaRPr lang="en-US" sz="2500" kern="1200"/>
        </a:p>
      </dsp:txBody>
      <dsp:txXfrm>
        <a:off x="7688587" y="2962712"/>
        <a:ext cx="32625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76970-2FEF-4697-990D-15397ED0F857}">
      <dsp:nvSpPr>
        <dsp:cNvPr id="0" name=""/>
        <dsp:cNvSpPr/>
      </dsp:nvSpPr>
      <dsp:spPr>
        <a:xfrm>
          <a:off x="707400" y="506644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53E417-99D1-44A2-AFF5-1608946AE069}">
      <dsp:nvSpPr>
        <dsp:cNvPr id="0" name=""/>
        <dsp:cNvSpPr/>
      </dsp:nvSpPr>
      <dsp:spPr>
        <a:xfrm>
          <a:off x="941400" y="740644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700B4F-586E-48FD-A6D2-F976A0A3EC53}">
      <dsp:nvSpPr>
        <dsp:cNvPr id="0" name=""/>
        <dsp:cNvSpPr/>
      </dsp:nvSpPr>
      <dsp:spPr>
        <a:xfrm>
          <a:off x="356400" y="1946644"/>
          <a:ext cx="1800000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100" kern="1200"/>
            <a:t>Groepjes van 4 gemaakt door docent</a:t>
          </a:r>
          <a:endParaRPr lang="en-US" sz="1100" kern="1200"/>
        </a:p>
      </dsp:txBody>
      <dsp:txXfrm>
        <a:off x="356400" y="1946644"/>
        <a:ext cx="1800000" cy="765000"/>
      </dsp:txXfrm>
    </dsp:sp>
    <dsp:sp modelId="{1F33A049-E26F-4621-8297-D4E39627FD09}">
      <dsp:nvSpPr>
        <dsp:cNvPr id="0" name=""/>
        <dsp:cNvSpPr/>
      </dsp:nvSpPr>
      <dsp:spPr>
        <a:xfrm>
          <a:off x="2822400" y="506644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743EAF-2560-490A-B3F3-9B71C14FD7A7}">
      <dsp:nvSpPr>
        <dsp:cNvPr id="0" name=""/>
        <dsp:cNvSpPr/>
      </dsp:nvSpPr>
      <dsp:spPr>
        <a:xfrm>
          <a:off x="3056400" y="740644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3C052F-F5B9-4657-A970-410EBE63B0B1}">
      <dsp:nvSpPr>
        <dsp:cNvPr id="0" name=""/>
        <dsp:cNvSpPr/>
      </dsp:nvSpPr>
      <dsp:spPr>
        <a:xfrm>
          <a:off x="2471400" y="1946644"/>
          <a:ext cx="1800000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100" kern="1200"/>
            <a:t>Quizvorm door vragen/afbeeldingen</a:t>
          </a:r>
          <a:endParaRPr lang="en-US" sz="1100" kern="1200"/>
        </a:p>
      </dsp:txBody>
      <dsp:txXfrm>
        <a:off x="2471400" y="1946644"/>
        <a:ext cx="1800000" cy="765000"/>
      </dsp:txXfrm>
    </dsp:sp>
    <dsp:sp modelId="{CEB9B76A-4ED9-4930-A882-D70675604760}">
      <dsp:nvSpPr>
        <dsp:cNvPr id="0" name=""/>
        <dsp:cNvSpPr/>
      </dsp:nvSpPr>
      <dsp:spPr>
        <a:xfrm>
          <a:off x="4937400" y="506644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8CA96F-E6A4-469D-8BB7-FB8305A484DF}">
      <dsp:nvSpPr>
        <dsp:cNvPr id="0" name=""/>
        <dsp:cNvSpPr/>
      </dsp:nvSpPr>
      <dsp:spPr>
        <a:xfrm>
          <a:off x="5171400" y="740644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86EF3B-AEF5-42A0-B87E-1D50B342C6A9}">
      <dsp:nvSpPr>
        <dsp:cNvPr id="0" name=""/>
        <dsp:cNvSpPr/>
      </dsp:nvSpPr>
      <dsp:spPr>
        <a:xfrm>
          <a:off x="4586400" y="1946644"/>
          <a:ext cx="1800000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100" kern="1200"/>
            <a:t>De groep die als eerste antwoord, mag antwoord geven</a:t>
          </a:r>
          <a:endParaRPr lang="en-US" sz="1100" kern="1200"/>
        </a:p>
      </dsp:txBody>
      <dsp:txXfrm>
        <a:off x="4586400" y="1946644"/>
        <a:ext cx="1800000" cy="765000"/>
      </dsp:txXfrm>
    </dsp:sp>
    <dsp:sp modelId="{60B1A93F-FEDC-42FC-8114-9667DC6B3D38}">
      <dsp:nvSpPr>
        <dsp:cNvPr id="0" name=""/>
        <dsp:cNvSpPr/>
      </dsp:nvSpPr>
      <dsp:spPr>
        <a:xfrm>
          <a:off x="7052400" y="506644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94EE30-10BA-4BA8-AEAA-599628A576E6}">
      <dsp:nvSpPr>
        <dsp:cNvPr id="0" name=""/>
        <dsp:cNvSpPr/>
      </dsp:nvSpPr>
      <dsp:spPr>
        <a:xfrm>
          <a:off x="7286400" y="740644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8E16C-B8CC-44DA-A4F5-A52CEAC04E1B}">
      <dsp:nvSpPr>
        <dsp:cNvPr id="0" name=""/>
        <dsp:cNvSpPr/>
      </dsp:nvSpPr>
      <dsp:spPr>
        <a:xfrm>
          <a:off x="6701400" y="1946644"/>
          <a:ext cx="1800000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100" kern="1200"/>
            <a:t>Antwoord fout: overige groepje mag ’’straf’’ bedenken voor de groep</a:t>
          </a:r>
          <a:endParaRPr lang="en-US" sz="1100" kern="1200"/>
        </a:p>
      </dsp:txBody>
      <dsp:txXfrm>
        <a:off x="6701400" y="1946644"/>
        <a:ext cx="1800000" cy="765000"/>
      </dsp:txXfrm>
    </dsp:sp>
    <dsp:sp modelId="{852E1A58-E77D-4ADB-BC7E-24FF97474D8C}">
      <dsp:nvSpPr>
        <dsp:cNvPr id="0" name=""/>
        <dsp:cNvSpPr/>
      </dsp:nvSpPr>
      <dsp:spPr>
        <a:xfrm>
          <a:off x="9167400" y="506644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02FE5B-EBCF-40A3-A2C7-6B88334C8587}">
      <dsp:nvSpPr>
        <dsp:cNvPr id="0" name=""/>
        <dsp:cNvSpPr/>
      </dsp:nvSpPr>
      <dsp:spPr>
        <a:xfrm>
          <a:off x="9401399" y="740644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EC5D15-A900-4A9E-89D3-9AD6939CA705}">
      <dsp:nvSpPr>
        <dsp:cNvPr id="0" name=""/>
        <dsp:cNvSpPr/>
      </dsp:nvSpPr>
      <dsp:spPr>
        <a:xfrm>
          <a:off x="8816400" y="1946644"/>
          <a:ext cx="1800000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100" kern="1200"/>
            <a:t>Antwoord goed: de groep mag een opdracht/regel bedenken voor een andere groep</a:t>
          </a:r>
          <a:endParaRPr lang="en-US" sz="1100" kern="1200"/>
        </a:p>
      </dsp:txBody>
      <dsp:txXfrm>
        <a:off x="8816400" y="1946644"/>
        <a:ext cx="1800000" cy="76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5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94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73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54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99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42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3/21/2022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93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5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1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1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3/21/2022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3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11" r:id="rId6"/>
    <p:sldLayoutId id="2147483806" r:id="rId7"/>
    <p:sldLayoutId id="2147483807" r:id="rId8"/>
    <p:sldLayoutId id="2147483808" r:id="rId9"/>
    <p:sldLayoutId id="2147483810" r:id="rId10"/>
    <p:sldLayoutId id="214748380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FO5ZifjhFY?feature=oembe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06E15305-164C-44CD-9E0F-420C2DC1B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42" name="Picture 3">
            <a:extLst>
              <a:ext uri="{FF2B5EF4-FFF2-40B4-BE49-F238E27FC236}">
                <a16:creationId xmlns:a16="http://schemas.microsoft.com/office/drawing/2014/main" id="{9CA892F1-4E0B-26DB-2A19-994C3B1D56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7512" r="2" b="2"/>
          <a:stretch/>
        </p:blipFill>
        <p:spPr>
          <a:xfrm>
            <a:off x="837986" y="10"/>
            <a:ext cx="10615629" cy="6857990"/>
          </a:xfrm>
          <a:custGeom>
            <a:avLst/>
            <a:gdLst/>
            <a:ahLst/>
            <a:cxnLst/>
            <a:rect l="l" t="t" r="r" b="b"/>
            <a:pathLst>
              <a:path w="10615629" h="6858000">
                <a:moveTo>
                  <a:pt x="7169276" y="5665107"/>
                </a:moveTo>
                <a:cubicBezTo>
                  <a:pt x="7360157" y="5665107"/>
                  <a:pt x="7514897" y="5819847"/>
                  <a:pt x="7514897" y="6010728"/>
                </a:cubicBezTo>
                <a:cubicBezTo>
                  <a:pt x="7514897" y="6201609"/>
                  <a:pt x="7360157" y="6356349"/>
                  <a:pt x="7169276" y="6356349"/>
                </a:cubicBezTo>
                <a:cubicBezTo>
                  <a:pt x="6978395" y="6356349"/>
                  <a:pt x="6823655" y="6201609"/>
                  <a:pt x="6823655" y="6010728"/>
                </a:cubicBezTo>
                <a:cubicBezTo>
                  <a:pt x="6823655" y="5819847"/>
                  <a:pt x="6978395" y="5665107"/>
                  <a:pt x="7169276" y="5665107"/>
                </a:cubicBezTo>
                <a:close/>
                <a:moveTo>
                  <a:pt x="10010446" y="2285546"/>
                </a:moveTo>
                <a:cubicBezTo>
                  <a:pt x="10256938" y="2285546"/>
                  <a:pt x="10456760" y="2485368"/>
                  <a:pt x="10456760" y="2731860"/>
                </a:cubicBezTo>
                <a:cubicBezTo>
                  <a:pt x="10456760" y="2978352"/>
                  <a:pt x="10256938" y="3178174"/>
                  <a:pt x="10010446" y="3178174"/>
                </a:cubicBezTo>
                <a:cubicBezTo>
                  <a:pt x="9763954" y="3178174"/>
                  <a:pt x="9564132" y="2978352"/>
                  <a:pt x="9564132" y="2731860"/>
                </a:cubicBezTo>
                <a:cubicBezTo>
                  <a:pt x="9564132" y="2485368"/>
                  <a:pt x="9763954" y="2285546"/>
                  <a:pt x="10010446" y="2285546"/>
                </a:cubicBezTo>
                <a:close/>
                <a:moveTo>
                  <a:pt x="10354145" y="1626054"/>
                </a:moveTo>
                <a:cubicBezTo>
                  <a:pt x="10498559" y="1626054"/>
                  <a:pt x="10615629" y="1743124"/>
                  <a:pt x="10615629" y="1887538"/>
                </a:cubicBezTo>
                <a:cubicBezTo>
                  <a:pt x="10615629" y="2031953"/>
                  <a:pt x="10498559" y="2149022"/>
                  <a:pt x="10354145" y="2149022"/>
                </a:cubicBezTo>
                <a:cubicBezTo>
                  <a:pt x="10209731" y="2149022"/>
                  <a:pt x="10092661" y="2031953"/>
                  <a:pt x="10092661" y="1887538"/>
                </a:cubicBezTo>
                <a:cubicBezTo>
                  <a:pt x="10092661" y="1743124"/>
                  <a:pt x="10209731" y="1626054"/>
                  <a:pt x="10354145" y="1626054"/>
                </a:cubicBezTo>
                <a:close/>
                <a:moveTo>
                  <a:pt x="1458900" y="620485"/>
                </a:moveTo>
                <a:cubicBezTo>
                  <a:pt x="1705392" y="620485"/>
                  <a:pt x="1905214" y="820307"/>
                  <a:pt x="1905214" y="1066799"/>
                </a:cubicBezTo>
                <a:cubicBezTo>
                  <a:pt x="1905214" y="1313291"/>
                  <a:pt x="1705392" y="1513113"/>
                  <a:pt x="1458900" y="1513113"/>
                </a:cubicBezTo>
                <a:cubicBezTo>
                  <a:pt x="1212408" y="1513113"/>
                  <a:pt x="1012586" y="1313291"/>
                  <a:pt x="1012586" y="1066799"/>
                </a:cubicBezTo>
                <a:cubicBezTo>
                  <a:pt x="1012586" y="820307"/>
                  <a:pt x="1212408" y="620485"/>
                  <a:pt x="1458900" y="620485"/>
                </a:cubicBezTo>
                <a:close/>
                <a:moveTo>
                  <a:pt x="6634576" y="0"/>
                </a:moveTo>
                <a:lnTo>
                  <a:pt x="10141834" y="0"/>
                </a:lnTo>
                <a:lnTo>
                  <a:pt x="10200260" y="112226"/>
                </a:lnTo>
                <a:cubicBezTo>
                  <a:pt x="10410239" y="575266"/>
                  <a:pt x="10394872" y="1153565"/>
                  <a:pt x="9914575" y="1675662"/>
                </a:cubicBezTo>
                <a:cubicBezTo>
                  <a:pt x="9716856" y="1890645"/>
                  <a:pt x="9539638" y="2125049"/>
                  <a:pt x="9361609" y="2357294"/>
                </a:cubicBezTo>
                <a:cubicBezTo>
                  <a:pt x="9193292" y="2576998"/>
                  <a:pt x="9188572" y="2830553"/>
                  <a:pt x="9334635" y="3068327"/>
                </a:cubicBezTo>
                <a:cubicBezTo>
                  <a:pt x="9495670" y="3329571"/>
                  <a:pt x="9683004" y="3577866"/>
                  <a:pt x="9815042" y="3852732"/>
                </a:cubicBezTo>
                <a:cubicBezTo>
                  <a:pt x="10050525" y="4342848"/>
                  <a:pt x="9955575" y="4825682"/>
                  <a:pt x="9376176" y="5163127"/>
                </a:cubicBezTo>
                <a:cubicBezTo>
                  <a:pt x="8901029" y="5439880"/>
                  <a:pt x="8396077" y="5450670"/>
                  <a:pt x="7869813" y="5397801"/>
                </a:cubicBezTo>
                <a:cubicBezTo>
                  <a:pt x="7414763" y="5352214"/>
                  <a:pt x="6924916" y="5316879"/>
                  <a:pt x="6545392" y="5591203"/>
                </a:cubicBezTo>
                <a:cubicBezTo>
                  <a:pt x="6238293" y="5813469"/>
                  <a:pt x="6024794" y="6166019"/>
                  <a:pt x="5772723" y="6463272"/>
                </a:cubicBezTo>
                <a:cubicBezTo>
                  <a:pt x="5693284" y="6557074"/>
                  <a:pt x="5618532" y="6655326"/>
                  <a:pt x="5542128" y="6751893"/>
                </a:cubicBezTo>
                <a:lnTo>
                  <a:pt x="5455473" y="6858000"/>
                </a:lnTo>
                <a:lnTo>
                  <a:pt x="3884322" y="6858000"/>
                </a:lnTo>
                <a:lnTo>
                  <a:pt x="3874161" y="6844414"/>
                </a:lnTo>
                <a:cubicBezTo>
                  <a:pt x="3769502" y="6682570"/>
                  <a:pt x="3725804" y="6471499"/>
                  <a:pt x="3692625" y="6276207"/>
                </a:cubicBezTo>
                <a:cubicBezTo>
                  <a:pt x="3594979" y="5704764"/>
                  <a:pt x="2996562" y="5529973"/>
                  <a:pt x="2561203" y="5655806"/>
                </a:cubicBezTo>
                <a:cubicBezTo>
                  <a:pt x="1295584" y="6024675"/>
                  <a:pt x="405173" y="5378783"/>
                  <a:pt x="69617" y="4277706"/>
                </a:cubicBezTo>
                <a:cubicBezTo>
                  <a:pt x="12163" y="4089022"/>
                  <a:pt x="22818" y="3880245"/>
                  <a:pt x="1643" y="3679828"/>
                </a:cubicBezTo>
                <a:cubicBezTo>
                  <a:pt x="-11845" y="3246491"/>
                  <a:pt x="53163" y="2840533"/>
                  <a:pt x="368893" y="2516306"/>
                </a:cubicBezTo>
                <a:cubicBezTo>
                  <a:pt x="570254" y="2309550"/>
                  <a:pt x="826642" y="2227145"/>
                  <a:pt x="1113509" y="2192618"/>
                </a:cubicBezTo>
                <a:cubicBezTo>
                  <a:pt x="1425464" y="2154854"/>
                  <a:pt x="1739171" y="2099963"/>
                  <a:pt x="2037232" y="2005555"/>
                </a:cubicBezTo>
                <a:cubicBezTo>
                  <a:pt x="2313447" y="1917888"/>
                  <a:pt x="2430109" y="1649902"/>
                  <a:pt x="2547311" y="1405114"/>
                </a:cubicBezTo>
                <a:cubicBezTo>
                  <a:pt x="2839303" y="794962"/>
                  <a:pt x="3300289" y="490426"/>
                  <a:pt x="3900864" y="578766"/>
                </a:cubicBezTo>
                <a:cubicBezTo>
                  <a:pt x="4133785" y="613023"/>
                  <a:pt x="4362119" y="739800"/>
                  <a:pt x="4571571" y="860778"/>
                </a:cubicBezTo>
                <a:cubicBezTo>
                  <a:pt x="5133169" y="1185276"/>
                  <a:pt x="5641898" y="1029501"/>
                  <a:pt x="6039226" y="631499"/>
                </a:cubicBezTo>
                <a:cubicBezTo>
                  <a:pt x="6180165" y="489886"/>
                  <a:pt x="6313484" y="339979"/>
                  <a:pt x="6449433" y="193257"/>
                </a:cubicBez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6E5806C-FE5D-6342-884A-C4F645D437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1743" y="1344594"/>
            <a:ext cx="6458556" cy="2674955"/>
          </a:xfrm>
        </p:spPr>
        <p:txBody>
          <a:bodyPr>
            <a:normAutofit/>
          </a:bodyPr>
          <a:lstStyle/>
          <a:p>
            <a:pPr algn="ctr"/>
            <a:r>
              <a:rPr lang="nl-NL" b="1" dirty="0">
                <a:solidFill>
                  <a:srgbClr val="FFFFFF"/>
                </a:solidFill>
              </a:rPr>
              <a:t>Huisvesting &amp; hygiëne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1758C88-DD62-E645-99BA-B18DCDE16F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1743" y="4229100"/>
            <a:ext cx="6458556" cy="1028700"/>
          </a:xfrm>
        </p:spPr>
        <p:txBody>
          <a:bodyPr>
            <a:normAutofit/>
          </a:bodyPr>
          <a:lstStyle/>
          <a:p>
            <a:pPr algn="ctr"/>
            <a:r>
              <a:rPr lang="nl-NL">
                <a:solidFill>
                  <a:srgbClr val="FFFFFF"/>
                </a:solidFill>
              </a:rPr>
              <a:t>Maxime van Straten</a:t>
            </a:r>
          </a:p>
        </p:txBody>
      </p:sp>
    </p:spTree>
    <p:extLst>
      <p:ext uri="{BB962C8B-B14F-4D97-AF65-F5344CB8AC3E}">
        <p14:creationId xmlns:p14="http://schemas.microsoft.com/office/powerpoint/2010/main" val="1544799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126290-F686-734B-A0C7-D25F235DF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52782"/>
            <a:ext cx="4606456" cy="1154711"/>
          </a:xfrm>
        </p:spPr>
        <p:txBody>
          <a:bodyPr>
            <a:normAutofit/>
          </a:bodyPr>
          <a:lstStyle/>
          <a:p>
            <a:r>
              <a:rPr lang="nl-NL" dirty="0"/>
              <a:t>Kooien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D0D69D-D8B6-AA46-9258-57DDFB461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198" y="2391995"/>
            <a:ext cx="5172764" cy="3174788"/>
          </a:xfrm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Kooi aanschaffen die bij de vogel past!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Laat je altijd goed informeren!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pic>
        <p:nvPicPr>
          <p:cNvPr id="4098" name="Picture 2" descr="Keddoc Vogelkooi Ohio kopen? | ZOO&amp;ZO">
            <a:extLst>
              <a:ext uri="{FF2B5EF4-FFF2-40B4-BE49-F238E27FC236}">
                <a16:creationId xmlns:a16="http://schemas.microsoft.com/office/drawing/2014/main" id="{6C997DA9-ACB8-004F-8B9A-683830485C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" r="-2" b="-2"/>
          <a:stretch/>
        </p:blipFill>
        <p:spPr bwMode="auto">
          <a:xfrm>
            <a:off x="5879198" y="490264"/>
            <a:ext cx="6312802" cy="6367736"/>
          </a:xfrm>
          <a:custGeom>
            <a:avLst/>
            <a:gdLst/>
            <a:ahLst/>
            <a:cxnLst/>
            <a:rect l="l" t="t" r="r" b="b"/>
            <a:pathLst>
              <a:path w="6312802" h="6367736">
                <a:moveTo>
                  <a:pt x="789715" y="708127"/>
                </a:moveTo>
                <a:cubicBezTo>
                  <a:pt x="845978" y="711650"/>
                  <a:pt x="901296" y="724302"/>
                  <a:pt x="953475" y="745602"/>
                </a:cubicBezTo>
                <a:cubicBezTo>
                  <a:pt x="1173612" y="834890"/>
                  <a:pt x="1309905" y="1073925"/>
                  <a:pt x="1278834" y="1315681"/>
                </a:cubicBezTo>
                <a:cubicBezTo>
                  <a:pt x="1233750" y="1669869"/>
                  <a:pt x="880524" y="1881517"/>
                  <a:pt x="560369" y="1747304"/>
                </a:cubicBezTo>
                <a:cubicBezTo>
                  <a:pt x="338151" y="1654256"/>
                  <a:pt x="204742" y="1408974"/>
                  <a:pt x="242538" y="1164574"/>
                </a:cubicBezTo>
                <a:cubicBezTo>
                  <a:pt x="286421" y="880774"/>
                  <a:pt x="529219" y="692590"/>
                  <a:pt x="789715" y="708127"/>
                </a:cubicBezTo>
                <a:close/>
                <a:moveTo>
                  <a:pt x="2877121" y="364348"/>
                </a:moveTo>
                <a:cubicBezTo>
                  <a:pt x="2901561" y="365790"/>
                  <a:pt x="2925601" y="371235"/>
                  <a:pt x="2948310" y="380363"/>
                </a:cubicBezTo>
                <a:cubicBezTo>
                  <a:pt x="3044405" y="419202"/>
                  <a:pt x="3103503" y="523063"/>
                  <a:pt x="3089970" y="628607"/>
                </a:cubicBezTo>
                <a:cubicBezTo>
                  <a:pt x="3070190" y="782758"/>
                  <a:pt x="2916600" y="874848"/>
                  <a:pt x="2777343" y="816472"/>
                </a:cubicBezTo>
                <a:cubicBezTo>
                  <a:pt x="2680608" y="775952"/>
                  <a:pt x="2622552" y="669287"/>
                  <a:pt x="2639048" y="562863"/>
                </a:cubicBezTo>
                <a:cubicBezTo>
                  <a:pt x="2658106" y="439382"/>
                  <a:pt x="2763810" y="357542"/>
                  <a:pt x="2877121" y="364348"/>
                </a:cubicBezTo>
                <a:close/>
                <a:moveTo>
                  <a:pt x="5725514" y="29060"/>
                </a:moveTo>
                <a:lnTo>
                  <a:pt x="5748657" y="29701"/>
                </a:lnTo>
                <a:cubicBezTo>
                  <a:pt x="5935681" y="36387"/>
                  <a:pt x="6081789" y="65616"/>
                  <a:pt x="6194082" y="113315"/>
                </a:cubicBezTo>
                <a:lnTo>
                  <a:pt x="6312802" y="183322"/>
                </a:lnTo>
                <a:lnTo>
                  <a:pt x="6312802" y="6367736"/>
                </a:lnTo>
                <a:lnTo>
                  <a:pt x="3171877" y="6367736"/>
                </a:lnTo>
                <a:lnTo>
                  <a:pt x="3171635" y="6367591"/>
                </a:lnTo>
                <a:lnTo>
                  <a:pt x="2683232" y="6367591"/>
                </a:lnTo>
                <a:lnTo>
                  <a:pt x="2683031" y="6367736"/>
                </a:lnTo>
                <a:lnTo>
                  <a:pt x="1006759" y="6367736"/>
                </a:lnTo>
                <a:lnTo>
                  <a:pt x="1017798" y="6253705"/>
                </a:lnTo>
                <a:cubicBezTo>
                  <a:pt x="1043303" y="6019815"/>
                  <a:pt x="1065826" y="5776617"/>
                  <a:pt x="897420" y="5565130"/>
                </a:cubicBezTo>
                <a:cubicBezTo>
                  <a:pt x="700507" y="5318087"/>
                  <a:pt x="491822" y="5428997"/>
                  <a:pt x="271526" y="5130943"/>
                </a:cubicBezTo>
                <a:cubicBezTo>
                  <a:pt x="108646" y="4910648"/>
                  <a:pt x="-26366" y="4708290"/>
                  <a:pt x="39940" y="4415201"/>
                </a:cubicBezTo>
                <a:cubicBezTo>
                  <a:pt x="128666" y="4023216"/>
                  <a:pt x="467878" y="3870268"/>
                  <a:pt x="464356" y="3587268"/>
                </a:cubicBezTo>
                <a:cubicBezTo>
                  <a:pt x="460351" y="3247094"/>
                  <a:pt x="43943" y="3178950"/>
                  <a:pt x="3183" y="2791128"/>
                </a:cubicBezTo>
                <a:cubicBezTo>
                  <a:pt x="-23403" y="2538162"/>
                  <a:pt x="118896" y="2235225"/>
                  <a:pt x="343758" y="2095087"/>
                </a:cubicBezTo>
                <a:cubicBezTo>
                  <a:pt x="758163" y="1836512"/>
                  <a:pt x="1225342" y="2272862"/>
                  <a:pt x="1543093" y="2013487"/>
                </a:cubicBezTo>
                <a:cubicBezTo>
                  <a:pt x="1732879" y="1858534"/>
                  <a:pt x="1763790" y="1542064"/>
                  <a:pt x="1726873" y="1342749"/>
                </a:cubicBezTo>
                <a:cubicBezTo>
                  <a:pt x="1656484" y="963255"/>
                  <a:pt x="1345299" y="901114"/>
                  <a:pt x="1356831" y="612032"/>
                </a:cubicBezTo>
                <a:cubicBezTo>
                  <a:pt x="1365319" y="397180"/>
                  <a:pt x="1547578" y="171600"/>
                  <a:pt x="1773239" y="121551"/>
                </a:cubicBezTo>
                <a:cubicBezTo>
                  <a:pt x="1804789" y="114503"/>
                  <a:pt x="1837013" y="110980"/>
                  <a:pt x="1869333" y="110980"/>
                </a:cubicBezTo>
                <a:cubicBezTo>
                  <a:pt x="2087466" y="110980"/>
                  <a:pt x="2259155" y="271137"/>
                  <a:pt x="2312167" y="320866"/>
                </a:cubicBezTo>
                <a:cubicBezTo>
                  <a:pt x="2563133" y="555255"/>
                  <a:pt x="2364538" y="842498"/>
                  <a:pt x="2568899" y="1194363"/>
                </a:cubicBezTo>
                <a:cubicBezTo>
                  <a:pt x="2600650" y="1246494"/>
                  <a:pt x="2637078" y="1295662"/>
                  <a:pt x="2677726" y="1341226"/>
                </a:cubicBezTo>
                <a:cubicBezTo>
                  <a:pt x="2757804" y="1432276"/>
                  <a:pt x="2906990" y="1416261"/>
                  <a:pt x="2964327" y="1310316"/>
                </a:cubicBezTo>
                <a:cubicBezTo>
                  <a:pt x="3059059" y="1135183"/>
                  <a:pt x="3149628" y="938831"/>
                  <a:pt x="3333248" y="887741"/>
                </a:cubicBezTo>
                <a:cubicBezTo>
                  <a:pt x="3690239" y="788365"/>
                  <a:pt x="3902767" y="1378543"/>
                  <a:pt x="4272730" y="1307994"/>
                </a:cubicBezTo>
                <a:cubicBezTo>
                  <a:pt x="4426320" y="1278686"/>
                  <a:pt x="4515368" y="1152802"/>
                  <a:pt x="4596327" y="996810"/>
                </a:cubicBezTo>
                <a:cubicBezTo>
                  <a:pt x="4618829" y="953326"/>
                  <a:pt x="4640770" y="907521"/>
                  <a:pt x="4663272" y="860676"/>
                </a:cubicBezTo>
                <a:cubicBezTo>
                  <a:pt x="4732781" y="613153"/>
                  <a:pt x="4835282" y="115946"/>
                  <a:pt x="5572324" y="40189"/>
                </a:cubicBezTo>
                <a:cubicBezTo>
                  <a:pt x="5622910" y="31543"/>
                  <a:pt x="5674208" y="27859"/>
                  <a:pt x="5725514" y="29060"/>
                </a:cubicBezTo>
                <a:close/>
                <a:moveTo>
                  <a:pt x="4169348" y="793"/>
                </a:moveTo>
                <a:cubicBezTo>
                  <a:pt x="4219966" y="3995"/>
                  <a:pt x="4269734" y="15368"/>
                  <a:pt x="4316693" y="34505"/>
                </a:cubicBezTo>
                <a:cubicBezTo>
                  <a:pt x="4514808" y="114584"/>
                  <a:pt x="4637488" y="329676"/>
                  <a:pt x="4609540" y="547569"/>
                </a:cubicBezTo>
                <a:cubicBezTo>
                  <a:pt x="4568620" y="865801"/>
                  <a:pt x="4251108" y="1055907"/>
                  <a:pt x="3962986" y="935790"/>
                </a:cubicBezTo>
                <a:cubicBezTo>
                  <a:pt x="3762790" y="852028"/>
                  <a:pt x="3642672" y="631491"/>
                  <a:pt x="3676946" y="411355"/>
                </a:cubicBezTo>
                <a:cubicBezTo>
                  <a:pt x="3716424" y="155985"/>
                  <a:pt x="3934959" y="-13061"/>
                  <a:pt x="4169348" y="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022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75" name="Background Fill">
            <a:extLst>
              <a:ext uri="{FF2B5EF4-FFF2-40B4-BE49-F238E27FC236}">
                <a16:creationId xmlns:a16="http://schemas.microsoft.com/office/drawing/2014/main" id="{68CA250C-CF5A-4736-9249-D6111F7C5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A85303E-1D59-4477-A849-22C7FEACD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CF2479-DBE8-CA4A-8763-EBDE9188D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3"/>
            <a:ext cx="3901736" cy="31308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>
                <a:solidFill>
                  <a:srgbClr val="FFFFFF"/>
                </a:solidFill>
              </a:rPr>
              <a:t>Kweekkooi </a:t>
            </a:r>
          </a:p>
        </p:txBody>
      </p:sp>
      <p:pic>
        <p:nvPicPr>
          <p:cNvPr id="5122" name="Picture 2" descr="Kweekkooi voor grote parkieten | Kooien aluminium | HH Kweekkooien / shop">
            <a:extLst>
              <a:ext uri="{FF2B5EF4-FFF2-40B4-BE49-F238E27FC236}">
                <a16:creationId xmlns:a16="http://schemas.microsoft.com/office/drawing/2014/main" id="{D0963913-7F1B-6545-BEB7-843D79002B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" r="2108" b="1"/>
          <a:stretch/>
        </p:blipFill>
        <p:spPr bwMode="auto">
          <a:xfrm>
            <a:off x="4955602" y="10"/>
            <a:ext cx="7236398" cy="6857990"/>
          </a:xfrm>
          <a:custGeom>
            <a:avLst/>
            <a:gdLst/>
            <a:ahLst/>
            <a:cxnLst/>
            <a:rect l="l" t="t" r="r" b="b"/>
            <a:pathLst>
              <a:path w="7726675" h="6858000">
                <a:moveTo>
                  <a:pt x="2975226" y="5978334"/>
                </a:moveTo>
                <a:cubicBezTo>
                  <a:pt x="3002582" y="5978928"/>
                  <a:pt x="3030286" y="5982273"/>
                  <a:pt x="3058007" y="5988576"/>
                </a:cubicBezTo>
                <a:cubicBezTo>
                  <a:pt x="3279778" y="6038998"/>
                  <a:pt x="3418684" y="6259656"/>
                  <a:pt x="3368261" y="6481427"/>
                </a:cubicBezTo>
                <a:cubicBezTo>
                  <a:pt x="3317839" y="6703198"/>
                  <a:pt x="3097182" y="6842104"/>
                  <a:pt x="2875410" y="6791681"/>
                </a:cubicBezTo>
                <a:cubicBezTo>
                  <a:pt x="2653640" y="6741259"/>
                  <a:pt x="2514734" y="6520601"/>
                  <a:pt x="2565157" y="6298830"/>
                </a:cubicBezTo>
                <a:cubicBezTo>
                  <a:pt x="2609276" y="6104780"/>
                  <a:pt x="2783732" y="5974174"/>
                  <a:pt x="2975226" y="5978334"/>
                </a:cubicBezTo>
                <a:close/>
                <a:moveTo>
                  <a:pt x="542891" y="1298362"/>
                </a:moveTo>
                <a:cubicBezTo>
                  <a:pt x="578216" y="1299129"/>
                  <a:pt x="613991" y="1303448"/>
                  <a:pt x="649789" y="1311587"/>
                </a:cubicBezTo>
                <a:cubicBezTo>
                  <a:pt x="936170" y="1376700"/>
                  <a:pt x="1115545" y="1661643"/>
                  <a:pt x="1050432" y="1948025"/>
                </a:cubicBezTo>
                <a:cubicBezTo>
                  <a:pt x="985319" y="2234407"/>
                  <a:pt x="700376" y="2413781"/>
                  <a:pt x="413995" y="2348669"/>
                </a:cubicBezTo>
                <a:cubicBezTo>
                  <a:pt x="127612" y="2283556"/>
                  <a:pt x="-51762" y="1998612"/>
                  <a:pt x="13351" y="1712231"/>
                </a:cubicBezTo>
                <a:cubicBezTo>
                  <a:pt x="70325" y="1461647"/>
                  <a:pt x="295606" y="1292990"/>
                  <a:pt x="542891" y="1298362"/>
                </a:cubicBezTo>
                <a:close/>
                <a:moveTo>
                  <a:pt x="362049" y="446831"/>
                </a:moveTo>
                <a:cubicBezTo>
                  <a:pt x="382746" y="447281"/>
                  <a:pt x="403706" y="449811"/>
                  <a:pt x="424679" y="454579"/>
                </a:cubicBezTo>
                <a:cubicBezTo>
                  <a:pt x="592463" y="492727"/>
                  <a:pt x="697554" y="659668"/>
                  <a:pt x="659405" y="827452"/>
                </a:cubicBezTo>
                <a:cubicBezTo>
                  <a:pt x="621257" y="995236"/>
                  <a:pt x="454318" y="1100327"/>
                  <a:pt x="286534" y="1062179"/>
                </a:cubicBezTo>
                <a:cubicBezTo>
                  <a:pt x="118749" y="1024031"/>
                  <a:pt x="13658" y="857091"/>
                  <a:pt x="51806" y="689306"/>
                </a:cubicBezTo>
                <a:cubicBezTo>
                  <a:pt x="85186" y="542495"/>
                  <a:pt x="217172" y="443684"/>
                  <a:pt x="362049" y="446831"/>
                </a:cubicBezTo>
                <a:close/>
                <a:moveTo>
                  <a:pt x="688320" y="0"/>
                </a:moveTo>
                <a:lnTo>
                  <a:pt x="5442022" y="0"/>
                </a:lnTo>
                <a:lnTo>
                  <a:pt x="7726675" y="0"/>
                </a:lnTo>
                <a:lnTo>
                  <a:pt x="7726675" y="988372"/>
                </a:lnTo>
                <a:lnTo>
                  <a:pt x="7726675" y="6858000"/>
                </a:lnTo>
                <a:lnTo>
                  <a:pt x="4265234" y="6858000"/>
                </a:lnTo>
                <a:lnTo>
                  <a:pt x="4167452" y="6648946"/>
                </a:lnTo>
                <a:cubicBezTo>
                  <a:pt x="4064668" y="6438534"/>
                  <a:pt x="3951418" y="6237194"/>
                  <a:pt x="3802376" y="6067515"/>
                </a:cubicBezTo>
                <a:cubicBezTo>
                  <a:pt x="3433898" y="5648543"/>
                  <a:pt x="2855445" y="5560200"/>
                  <a:pt x="2314714" y="5492960"/>
                </a:cubicBezTo>
                <a:cubicBezTo>
                  <a:pt x="1689319" y="5415368"/>
                  <a:pt x="1105502" y="5269445"/>
                  <a:pt x="626568" y="4822392"/>
                </a:cubicBezTo>
                <a:cubicBezTo>
                  <a:pt x="42544" y="4277286"/>
                  <a:pt x="59772" y="3691233"/>
                  <a:pt x="462831" y="3184007"/>
                </a:cubicBezTo>
                <a:cubicBezTo>
                  <a:pt x="688845" y="2899538"/>
                  <a:pt x="972083" y="2660548"/>
                  <a:pt x="1228189" y="2399566"/>
                </a:cubicBezTo>
                <a:cubicBezTo>
                  <a:pt x="1460698" y="2161897"/>
                  <a:pt x="1522193" y="1866062"/>
                  <a:pt x="1384674" y="1566341"/>
                </a:cubicBezTo>
                <a:cubicBezTo>
                  <a:pt x="1239184" y="1249484"/>
                  <a:pt x="1095206" y="930335"/>
                  <a:pt x="922279" y="628332"/>
                </a:cubicBezTo>
                <a:cubicBezTo>
                  <a:pt x="805583" y="424593"/>
                  <a:pt x="731712" y="225291"/>
                  <a:pt x="693729" y="3334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417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CA5AA0-3342-104F-B602-BC45D2031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vogel kopen: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D1140D-1295-D249-9060-0E20E619A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Koop geen vogels die nog moeten ruien.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Koop geen vogels die overdag zitten te slapen, je weet maar nooit!.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Koop geen vogels die spleetoogjes hebben.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Koop geen vogels die ontlasting rondom de aarsveertjes hebben.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Koop beslist geen vogels met een rood en soms opgezet onderlijf, waarvan de darmen als lussen op het onderlijf te zien zijn.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Koop geen vogels met een opgezette of extra grote lever.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4581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21B502-1391-964E-A63C-54923FA98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8752" y="552782"/>
            <a:ext cx="5919373" cy="1611920"/>
          </a:xfrm>
        </p:spPr>
        <p:txBody>
          <a:bodyPr>
            <a:normAutofit/>
          </a:bodyPr>
          <a:lstStyle/>
          <a:p>
            <a:r>
              <a:rPr lang="nl-NL" dirty="0"/>
              <a:t>Licht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2F7E80-99E3-3F4B-ACAA-7705858CD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5083" y="2391995"/>
            <a:ext cx="5904056" cy="3174788"/>
          </a:xfrm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Licht is een zeer belangrijk punt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Je moet het zonlicht zoveel mogelijk nabootsen. Vogels zijn erg gevoelig voor het soort licht.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Er zijn tl-buizen te koop met daglichtlampen erin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Wil je niet broeden met de vogels, dan is 13 uur daglicht meer dan voldoende.</a:t>
            </a:r>
          </a:p>
        </p:txBody>
      </p:sp>
      <p:pic>
        <p:nvPicPr>
          <p:cNvPr id="6146" name="Picture 2" descr="Daglicht • Pin High">
            <a:extLst>
              <a:ext uri="{FF2B5EF4-FFF2-40B4-BE49-F238E27FC236}">
                <a16:creationId xmlns:a16="http://schemas.microsoft.com/office/drawing/2014/main" id="{6279CA04-9810-9846-9632-5BAE65EA0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r="31471"/>
          <a:stretch/>
        </p:blipFill>
        <p:spPr bwMode="auto">
          <a:xfrm>
            <a:off x="20" y="10"/>
            <a:ext cx="5710632" cy="6857990"/>
          </a:xfrm>
          <a:custGeom>
            <a:avLst/>
            <a:gdLst/>
            <a:ahLst/>
            <a:cxnLst/>
            <a:rect l="l" t="t" r="r" b="b"/>
            <a:pathLst>
              <a:path w="5710652" h="6858000">
                <a:moveTo>
                  <a:pt x="4831301" y="0"/>
                </a:moveTo>
                <a:lnTo>
                  <a:pt x="5696109" y="0"/>
                </a:lnTo>
                <a:lnTo>
                  <a:pt x="5706418" y="42969"/>
                </a:lnTo>
                <a:cubicBezTo>
                  <a:pt x="5714414" y="100391"/>
                  <a:pt x="5711283" y="160329"/>
                  <a:pt x="5695333" y="219852"/>
                </a:cubicBezTo>
                <a:cubicBezTo>
                  <a:pt x="5631536" y="457945"/>
                  <a:pt x="5386806" y="599240"/>
                  <a:pt x="5148712" y="535443"/>
                </a:cubicBezTo>
                <a:cubicBezTo>
                  <a:pt x="4940381" y="479621"/>
                  <a:pt x="4806160" y="285271"/>
                  <a:pt x="4818599" y="78052"/>
                </a:cubicBezTo>
                <a:close/>
                <a:moveTo>
                  <a:pt x="0" y="0"/>
                </a:moveTo>
                <a:lnTo>
                  <a:pt x="545808" y="0"/>
                </a:lnTo>
                <a:lnTo>
                  <a:pt x="4212872" y="0"/>
                </a:lnTo>
                <a:lnTo>
                  <a:pt x="4204748" y="184996"/>
                </a:lnTo>
                <a:cubicBezTo>
                  <a:pt x="4203390" y="263520"/>
                  <a:pt x="4204263" y="341910"/>
                  <a:pt x="4207775" y="419995"/>
                </a:cubicBezTo>
                <a:cubicBezTo>
                  <a:pt x="4220964" y="709488"/>
                  <a:pt x="4449625" y="891535"/>
                  <a:pt x="4655737" y="1068099"/>
                </a:cubicBezTo>
                <a:cubicBezTo>
                  <a:pt x="5169527" y="1508061"/>
                  <a:pt x="5344373" y="2032158"/>
                  <a:pt x="5103604" y="2589405"/>
                </a:cubicBezTo>
                <a:cubicBezTo>
                  <a:pt x="5010230" y="2805523"/>
                  <a:pt x="4828675" y="2993264"/>
                  <a:pt x="4657611" y="3164269"/>
                </a:cubicBezTo>
                <a:cubicBezTo>
                  <a:pt x="4198817" y="3622744"/>
                  <a:pt x="4217616" y="4154456"/>
                  <a:pt x="4499219" y="4641255"/>
                </a:cubicBezTo>
                <a:cubicBezTo>
                  <a:pt x="4699839" y="4986832"/>
                  <a:pt x="4940395" y="5311556"/>
                  <a:pt x="5110950" y="5670858"/>
                </a:cubicBezTo>
                <a:cubicBezTo>
                  <a:pt x="5277001" y="6019042"/>
                  <a:pt x="5375520" y="6366409"/>
                  <a:pt x="5396522" y="6707670"/>
                </a:cubicBezTo>
                <a:lnTo>
                  <a:pt x="539889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957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46C5F3-4EAC-473B-BD72-1219E833D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2231725-D083-4E0F-9428-1C2635189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2140699"/>
            <a:ext cx="12192000" cy="4717301"/>
          </a:xfrm>
          <a:custGeom>
            <a:avLst/>
            <a:gdLst>
              <a:gd name="connsiteX0" fmla="*/ 8930642 w 12192000"/>
              <a:gd name="connsiteY0" fmla="*/ 4273734 h 4717301"/>
              <a:gd name="connsiteX1" fmla="*/ 9143134 w 12192000"/>
              <a:gd name="connsiteY1" fmla="*/ 4396362 h 4717301"/>
              <a:gd name="connsiteX2" fmla="*/ 9043549 w 12192000"/>
              <a:gd name="connsiteY2" fmla="*/ 4693978 h 4717301"/>
              <a:gd name="connsiteX3" fmla="*/ 8745984 w 12192000"/>
              <a:gd name="connsiteY3" fmla="*/ 4594249 h 4717301"/>
              <a:gd name="connsiteX4" fmla="*/ 8845568 w 12192000"/>
              <a:gd name="connsiteY4" fmla="*/ 4296634 h 4717301"/>
              <a:gd name="connsiteX5" fmla="*/ 8930642 w 12192000"/>
              <a:gd name="connsiteY5" fmla="*/ 4273734 h 4717301"/>
              <a:gd name="connsiteX6" fmla="*/ 9842642 w 12192000"/>
              <a:gd name="connsiteY6" fmla="*/ 3718743 h 4717301"/>
              <a:gd name="connsiteX7" fmla="*/ 10272210 w 12192000"/>
              <a:gd name="connsiteY7" fmla="*/ 3966645 h 4717301"/>
              <a:gd name="connsiteX8" fmla="*/ 10070896 w 12192000"/>
              <a:gd name="connsiteY8" fmla="*/ 4568292 h 4717301"/>
              <a:gd name="connsiteX9" fmla="*/ 9469346 w 12192000"/>
              <a:gd name="connsiteY9" fmla="*/ 4366686 h 4717301"/>
              <a:gd name="connsiteX10" fmla="*/ 9670660 w 12192000"/>
              <a:gd name="connsiteY10" fmla="*/ 3765038 h 4717301"/>
              <a:gd name="connsiteX11" fmla="*/ 9842642 w 12192000"/>
              <a:gd name="connsiteY11" fmla="*/ 3718743 h 4717301"/>
              <a:gd name="connsiteX12" fmla="*/ 0 w 12192000"/>
              <a:gd name="connsiteY12" fmla="*/ 0 h 4717301"/>
              <a:gd name="connsiteX13" fmla="*/ 12192000 w 12192000"/>
              <a:gd name="connsiteY13" fmla="*/ 0 h 4717301"/>
              <a:gd name="connsiteX14" fmla="*/ 12192000 w 12192000"/>
              <a:gd name="connsiteY14" fmla="*/ 3369891 h 4717301"/>
              <a:gd name="connsiteX15" fmla="*/ 12124015 w 12192000"/>
              <a:gd name="connsiteY15" fmla="*/ 3410713 h 4717301"/>
              <a:gd name="connsiteX16" fmla="*/ 11077457 w 12192000"/>
              <a:gd name="connsiteY16" fmla="*/ 3501725 h 4717301"/>
              <a:gd name="connsiteX17" fmla="*/ 9867246 w 12192000"/>
              <a:gd name="connsiteY17" fmla="*/ 3351592 h 4717301"/>
              <a:gd name="connsiteX18" fmla="*/ 8994802 w 12192000"/>
              <a:gd name="connsiteY18" fmla="*/ 3878378 h 4717301"/>
              <a:gd name="connsiteX19" fmla="*/ 6994655 w 12192000"/>
              <a:gd name="connsiteY19" fmla="*/ 4335637 h 4717301"/>
              <a:gd name="connsiteX20" fmla="*/ 6287534 w 12192000"/>
              <a:gd name="connsiteY20" fmla="*/ 3714199 h 4717301"/>
              <a:gd name="connsiteX21" fmla="*/ 4392596 w 12192000"/>
              <a:gd name="connsiteY21" fmla="*/ 3392344 h 4717301"/>
              <a:gd name="connsiteX22" fmla="*/ 3014500 w 12192000"/>
              <a:gd name="connsiteY22" fmla="*/ 4100222 h 4717301"/>
              <a:gd name="connsiteX23" fmla="*/ 86414 w 12192000"/>
              <a:gd name="connsiteY23" fmla="*/ 3903305 h 4717301"/>
              <a:gd name="connsiteX24" fmla="*/ 0 w 12192000"/>
              <a:gd name="connsiteY24" fmla="*/ 3840566 h 4717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192000" h="4717301">
                <a:moveTo>
                  <a:pt x="8930642" y="4273734"/>
                </a:moveTo>
                <a:cubicBezTo>
                  <a:pt x="9016941" y="4268381"/>
                  <a:pt x="9102130" y="4314070"/>
                  <a:pt x="9143134" y="4396362"/>
                </a:cubicBezTo>
                <a:cubicBezTo>
                  <a:pt x="9197806" y="4506087"/>
                  <a:pt x="9153221" y="4639333"/>
                  <a:pt x="9043549" y="4693978"/>
                </a:cubicBezTo>
                <a:cubicBezTo>
                  <a:pt x="8933879" y="4748622"/>
                  <a:pt x="8800655" y="4703973"/>
                  <a:pt x="8745984" y="4594249"/>
                </a:cubicBezTo>
                <a:cubicBezTo>
                  <a:pt x="8691311" y="4484525"/>
                  <a:pt x="8735897" y="4351279"/>
                  <a:pt x="8845568" y="4296634"/>
                </a:cubicBezTo>
                <a:cubicBezTo>
                  <a:pt x="8872986" y="4282973"/>
                  <a:pt x="8901875" y="4275517"/>
                  <a:pt x="8930642" y="4273734"/>
                </a:cubicBezTo>
                <a:close/>
                <a:moveTo>
                  <a:pt x="9842642" y="3718743"/>
                </a:moveTo>
                <a:cubicBezTo>
                  <a:pt x="10017101" y="3707923"/>
                  <a:pt x="10189318" y="3800286"/>
                  <a:pt x="10272210" y="3966645"/>
                </a:cubicBezTo>
                <a:cubicBezTo>
                  <a:pt x="10382732" y="4188458"/>
                  <a:pt x="10292600" y="4457825"/>
                  <a:pt x="10070896" y="4568292"/>
                </a:cubicBezTo>
                <a:cubicBezTo>
                  <a:pt x="9849191" y="4678760"/>
                  <a:pt x="9579867" y="4588498"/>
                  <a:pt x="9469346" y="4366686"/>
                </a:cubicBezTo>
                <a:cubicBezTo>
                  <a:pt x="9358824" y="4144873"/>
                  <a:pt x="9448956" y="3875506"/>
                  <a:pt x="9670660" y="3765038"/>
                </a:cubicBezTo>
                <a:cubicBezTo>
                  <a:pt x="9726087" y="3737421"/>
                  <a:pt x="9784490" y="3722349"/>
                  <a:pt x="9842642" y="37187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369891"/>
                </a:lnTo>
                <a:lnTo>
                  <a:pt x="12124015" y="3410713"/>
                </a:lnTo>
                <a:cubicBezTo>
                  <a:pt x="11792041" y="3581538"/>
                  <a:pt x="11443617" y="3577252"/>
                  <a:pt x="11077457" y="3501725"/>
                </a:cubicBezTo>
                <a:cubicBezTo>
                  <a:pt x="10679189" y="3419860"/>
                  <a:pt x="10271734" y="3358281"/>
                  <a:pt x="9867246" y="3351592"/>
                </a:cubicBezTo>
                <a:cubicBezTo>
                  <a:pt x="9492336" y="3345611"/>
                  <a:pt x="9239136" y="3626329"/>
                  <a:pt x="8994802" y="3878378"/>
                </a:cubicBezTo>
                <a:cubicBezTo>
                  <a:pt x="8385954" y="4506678"/>
                  <a:pt x="7695268" y="4690742"/>
                  <a:pt x="6994655" y="4335637"/>
                </a:cubicBezTo>
                <a:cubicBezTo>
                  <a:pt x="6722938" y="4197922"/>
                  <a:pt x="6494843" y="3948626"/>
                  <a:pt x="6287534" y="3714199"/>
                </a:cubicBezTo>
                <a:cubicBezTo>
                  <a:pt x="5731733" y="3085491"/>
                  <a:pt x="5043559" y="3067499"/>
                  <a:pt x="4392596" y="3392344"/>
                </a:cubicBezTo>
                <a:cubicBezTo>
                  <a:pt x="3930423" y="3623867"/>
                  <a:pt x="3492022" y="3908604"/>
                  <a:pt x="3014500" y="4100222"/>
                </a:cubicBezTo>
                <a:cubicBezTo>
                  <a:pt x="1977820" y="4518409"/>
                  <a:pt x="973242" y="4499486"/>
                  <a:pt x="86414" y="3903305"/>
                </a:cubicBezTo>
                <a:lnTo>
                  <a:pt x="0" y="38405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C4E0F4-D9FC-8943-9164-BF5C37632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446390"/>
          </a:xfrm>
        </p:spPr>
        <p:txBody>
          <a:bodyPr>
            <a:normAutofit/>
          </a:bodyPr>
          <a:lstStyle/>
          <a:p>
            <a:r>
              <a:rPr lang="nl-NL" dirty="0"/>
              <a:t>QUIZZZ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209ABCD2-5B55-B952-0A5C-FA13A4D4DB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1148748"/>
              </p:ext>
            </p:extLst>
          </p:nvPr>
        </p:nvGraphicFramePr>
        <p:xfrm>
          <a:off x="609600" y="3429000"/>
          <a:ext cx="10972800" cy="3218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2614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64252-09C9-E74E-A78E-0489C669E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Lesdoelen: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2F9628-5C56-284E-9A8C-144C4A949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Je kunt verschillende kenmerken opnoemen van de huisvesting van vogels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Je kunt uitleggen wat het begrip ‘vluchten’ is en hier een voorbeeld van geven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Je kunt aan een ander uitleggen wat voor soort kooi je het beste kunt aanschaffen voor je vogel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Je kunt uitleggen waar je op moet letten wanneer je een vogel aanschaft.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Je kunt uitleggen waarom licht zo belangrijk is voor vogels.</a:t>
            </a:r>
          </a:p>
        </p:txBody>
      </p:sp>
    </p:spTree>
    <p:extLst>
      <p:ext uri="{BB962C8B-B14F-4D97-AF65-F5344CB8AC3E}">
        <p14:creationId xmlns:p14="http://schemas.microsoft.com/office/powerpoint/2010/main" val="10522228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A6E00C-4E68-FD42-8825-F74C9BC2F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0"/>
            <a:ext cx="10972800" cy="1325563"/>
          </a:xfrm>
        </p:spPr>
        <p:txBody>
          <a:bodyPr/>
          <a:lstStyle/>
          <a:p>
            <a:r>
              <a:rPr lang="nl-NL" dirty="0"/>
              <a:t>Volgende week</a:t>
            </a:r>
          </a:p>
        </p:txBody>
      </p:sp>
      <p:pic>
        <p:nvPicPr>
          <p:cNvPr id="4" name="Onlinemedia 3" descr="Schrijnende beelden: dieren gered uit 'slechtste dierentuin van Europa' - RTL NIEUWS">
            <a:hlinkClick r:id="" action="ppaction://media"/>
            <a:extLst>
              <a:ext uri="{FF2B5EF4-FFF2-40B4-BE49-F238E27FC236}">
                <a16:creationId xmlns:a16="http://schemas.microsoft.com/office/drawing/2014/main" id="{43F3B355-9B09-5B40-BF1C-F339B4C226E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45480" y="1554735"/>
            <a:ext cx="8301037" cy="469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543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9" name="Background Fill">
            <a:extLst>
              <a:ext uri="{FF2B5EF4-FFF2-40B4-BE49-F238E27FC236}">
                <a16:creationId xmlns:a16="http://schemas.microsoft.com/office/drawing/2014/main" id="{6DA65B90-7B06-4499-91BA-CDDD36132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0">
            <a:extLst>
              <a:ext uri="{FF2B5EF4-FFF2-40B4-BE49-F238E27FC236}">
                <a16:creationId xmlns:a16="http://schemas.microsoft.com/office/drawing/2014/main" id="{603D3CC2-92C0-446B-91D6-D95EB3355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: Shape 32">
            <a:extLst>
              <a:ext uri="{FF2B5EF4-FFF2-40B4-BE49-F238E27FC236}">
                <a16:creationId xmlns:a16="http://schemas.microsoft.com/office/drawing/2014/main" id="{2897C999-28FA-4C54-8B7D-F10AACDEF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8177" y="0"/>
            <a:ext cx="7360775" cy="6858000"/>
          </a:xfrm>
          <a:custGeom>
            <a:avLst/>
            <a:gdLst>
              <a:gd name="connsiteX0" fmla="*/ 615190 w 7360775"/>
              <a:gd name="connsiteY0" fmla="*/ 3536635 h 6858000"/>
              <a:gd name="connsiteX1" fmla="*/ 1124778 w 7360775"/>
              <a:gd name="connsiteY1" fmla="*/ 4046223 h 6858000"/>
              <a:gd name="connsiteX2" fmla="*/ 615190 w 7360775"/>
              <a:gd name="connsiteY2" fmla="*/ 4555811 h 6858000"/>
              <a:gd name="connsiteX3" fmla="*/ 105602 w 7360775"/>
              <a:gd name="connsiteY3" fmla="*/ 4046223 h 6858000"/>
              <a:gd name="connsiteX4" fmla="*/ 615190 w 7360775"/>
              <a:gd name="connsiteY4" fmla="*/ 3536635 h 6858000"/>
              <a:gd name="connsiteX5" fmla="*/ 1497780 w 7360775"/>
              <a:gd name="connsiteY5" fmla="*/ 0 h 6858000"/>
              <a:gd name="connsiteX6" fmla="*/ 1997377 w 7360775"/>
              <a:gd name="connsiteY6" fmla="*/ 0 h 6858000"/>
              <a:gd name="connsiteX7" fmla="*/ 5164844 w 7360775"/>
              <a:gd name="connsiteY7" fmla="*/ 0 h 6858000"/>
              <a:gd name="connsiteX8" fmla="*/ 5726653 w 7360775"/>
              <a:gd name="connsiteY8" fmla="*/ 0 h 6858000"/>
              <a:gd name="connsiteX9" fmla="*/ 7360775 w 7360775"/>
              <a:gd name="connsiteY9" fmla="*/ 0 h 6858000"/>
              <a:gd name="connsiteX10" fmla="*/ 7360775 w 7360775"/>
              <a:gd name="connsiteY10" fmla="*/ 6858000 h 6858000"/>
              <a:gd name="connsiteX11" fmla="*/ 5726653 w 7360775"/>
              <a:gd name="connsiteY11" fmla="*/ 6858000 h 6858000"/>
              <a:gd name="connsiteX12" fmla="*/ 1997377 w 7360775"/>
              <a:gd name="connsiteY12" fmla="*/ 6858000 h 6858000"/>
              <a:gd name="connsiteX13" fmla="*/ 311757 w 7360775"/>
              <a:gd name="connsiteY13" fmla="*/ 6858000 h 6858000"/>
              <a:gd name="connsiteX14" fmla="*/ 314130 w 7360775"/>
              <a:gd name="connsiteY14" fmla="*/ 6707670 h 6858000"/>
              <a:gd name="connsiteX15" fmla="*/ 599702 w 7360775"/>
              <a:gd name="connsiteY15" fmla="*/ 5670858 h 6858000"/>
              <a:gd name="connsiteX16" fmla="*/ 1211433 w 7360775"/>
              <a:gd name="connsiteY16" fmla="*/ 4641255 h 6858000"/>
              <a:gd name="connsiteX17" fmla="*/ 1053041 w 7360775"/>
              <a:gd name="connsiteY17" fmla="*/ 3164269 h 6858000"/>
              <a:gd name="connsiteX18" fmla="*/ 607048 w 7360775"/>
              <a:gd name="connsiteY18" fmla="*/ 2589405 h 6858000"/>
              <a:gd name="connsiteX19" fmla="*/ 1054915 w 7360775"/>
              <a:gd name="connsiteY19" fmla="*/ 1068099 h 6858000"/>
              <a:gd name="connsiteX20" fmla="*/ 1502877 w 7360775"/>
              <a:gd name="connsiteY20" fmla="*/ 419995 h 6858000"/>
              <a:gd name="connsiteX21" fmla="*/ 1505904 w 7360775"/>
              <a:gd name="connsiteY21" fmla="*/ 184996 h 6858000"/>
              <a:gd name="connsiteX22" fmla="*/ 14543 w 7360775"/>
              <a:gd name="connsiteY22" fmla="*/ 0 h 6858000"/>
              <a:gd name="connsiteX23" fmla="*/ 879351 w 7360775"/>
              <a:gd name="connsiteY23" fmla="*/ 0 h 6858000"/>
              <a:gd name="connsiteX24" fmla="*/ 892053 w 7360775"/>
              <a:gd name="connsiteY24" fmla="*/ 78052 h 6858000"/>
              <a:gd name="connsiteX25" fmla="*/ 561940 w 7360775"/>
              <a:gd name="connsiteY25" fmla="*/ 535443 h 6858000"/>
              <a:gd name="connsiteX26" fmla="*/ 15319 w 7360775"/>
              <a:gd name="connsiteY26" fmla="*/ 219852 h 6858000"/>
              <a:gd name="connsiteX27" fmla="*/ 4234 w 7360775"/>
              <a:gd name="connsiteY27" fmla="*/ 429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60775" h="6858000">
                <a:moveTo>
                  <a:pt x="615190" y="3536635"/>
                </a:moveTo>
                <a:cubicBezTo>
                  <a:pt x="896628" y="3536635"/>
                  <a:pt x="1124778" y="3764785"/>
                  <a:pt x="1124778" y="4046223"/>
                </a:cubicBezTo>
                <a:cubicBezTo>
                  <a:pt x="1124778" y="4327661"/>
                  <a:pt x="896628" y="4555811"/>
                  <a:pt x="615190" y="4555811"/>
                </a:cubicBezTo>
                <a:cubicBezTo>
                  <a:pt x="333752" y="4555811"/>
                  <a:pt x="105602" y="4327661"/>
                  <a:pt x="105602" y="4046223"/>
                </a:cubicBezTo>
                <a:cubicBezTo>
                  <a:pt x="105602" y="3764785"/>
                  <a:pt x="333752" y="3536635"/>
                  <a:pt x="615190" y="3536635"/>
                </a:cubicBezTo>
                <a:close/>
                <a:moveTo>
                  <a:pt x="1497780" y="0"/>
                </a:moveTo>
                <a:lnTo>
                  <a:pt x="1997377" y="0"/>
                </a:lnTo>
                <a:lnTo>
                  <a:pt x="5164844" y="0"/>
                </a:lnTo>
                <a:lnTo>
                  <a:pt x="5726653" y="0"/>
                </a:lnTo>
                <a:lnTo>
                  <a:pt x="7360775" y="0"/>
                </a:lnTo>
                <a:lnTo>
                  <a:pt x="7360775" y="6858000"/>
                </a:lnTo>
                <a:lnTo>
                  <a:pt x="5726653" y="6858000"/>
                </a:lnTo>
                <a:lnTo>
                  <a:pt x="1997377" y="6858000"/>
                </a:lnTo>
                <a:lnTo>
                  <a:pt x="311757" y="6858000"/>
                </a:lnTo>
                <a:lnTo>
                  <a:pt x="314130" y="6707670"/>
                </a:lnTo>
                <a:cubicBezTo>
                  <a:pt x="335132" y="6366409"/>
                  <a:pt x="433651" y="6019042"/>
                  <a:pt x="599702" y="5670858"/>
                </a:cubicBezTo>
                <a:cubicBezTo>
                  <a:pt x="770257" y="5311556"/>
                  <a:pt x="1010813" y="4986832"/>
                  <a:pt x="1211433" y="4641255"/>
                </a:cubicBezTo>
                <a:cubicBezTo>
                  <a:pt x="1493036" y="4154456"/>
                  <a:pt x="1511835" y="3622744"/>
                  <a:pt x="1053041" y="3164269"/>
                </a:cubicBezTo>
                <a:cubicBezTo>
                  <a:pt x="881977" y="2993264"/>
                  <a:pt x="700422" y="2805523"/>
                  <a:pt x="607048" y="2589405"/>
                </a:cubicBezTo>
                <a:cubicBezTo>
                  <a:pt x="366279" y="2032158"/>
                  <a:pt x="541125" y="1508061"/>
                  <a:pt x="1054915" y="1068099"/>
                </a:cubicBezTo>
                <a:cubicBezTo>
                  <a:pt x="1261027" y="891535"/>
                  <a:pt x="1489688" y="709488"/>
                  <a:pt x="1502877" y="419995"/>
                </a:cubicBezTo>
                <a:cubicBezTo>
                  <a:pt x="1506389" y="341910"/>
                  <a:pt x="1507262" y="263520"/>
                  <a:pt x="1505904" y="184996"/>
                </a:cubicBezTo>
                <a:close/>
                <a:moveTo>
                  <a:pt x="14543" y="0"/>
                </a:moveTo>
                <a:lnTo>
                  <a:pt x="879351" y="0"/>
                </a:lnTo>
                <a:lnTo>
                  <a:pt x="892053" y="78052"/>
                </a:lnTo>
                <a:cubicBezTo>
                  <a:pt x="904492" y="285271"/>
                  <a:pt x="770271" y="479621"/>
                  <a:pt x="561940" y="535443"/>
                </a:cubicBezTo>
                <a:cubicBezTo>
                  <a:pt x="323846" y="599240"/>
                  <a:pt x="79116" y="457945"/>
                  <a:pt x="15319" y="219852"/>
                </a:cubicBezTo>
                <a:cubicBezTo>
                  <a:pt x="-631" y="160329"/>
                  <a:pt x="-3762" y="100391"/>
                  <a:pt x="4234" y="429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FC1718-07D7-B74E-B637-CFAD2A485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63960"/>
            <a:ext cx="4747014" cy="33101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Inhoud blok 4</a:t>
            </a:r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F9A741E7-4952-AB43-BDC4-7C6D85905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42"/>
          <a:stretch/>
        </p:blipFill>
        <p:spPr>
          <a:xfrm>
            <a:off x="609601" y="1628774"/>
            <a:ext cx="10753611" cy="45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044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06E15305-164C-44CD-9E0F-420C2DC1B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1D983374-3839-4F06-972D-B4C3CF238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Hoe voeder je de vogels in je tuin? | Natuurpunt">
            <a:extLst>
              <a:ext uri="{FF2B5EF4-FFF2-40B4-BE49-F238E27FC236}">
                <a16:creationId xmlns:a16="http://schemas.microsoft.com/office/drawing/2014/main" id="{B81A99FD-6DE9-8E45-80D6-479BF832D5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3" r="26049"/>
          <a:stretch/>
        </p:blipFill>
        <p:spPr bwMode="auto">
          <a:xfrm>
            <a:off x="4285860" y="10"/>
            <a:ext cx="7906139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43" name="Freeform: Shape 142">
            <a:extLst>
              <a:ext uri="{FF2B5EF4-FFF2-40B4-BE49-F238E27FC236}">
                <a16:creationId xmlns:a16="http://schemas.microsoft.com/office/drawing/2014/main" id="{F1D5403D-09EC-41DB-B916-A09C0E5AE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592970" cy="6858000"/>
          </a:xfrm>
          <a:custGeom>
            <a:avLst/>
            <a:gdLst>
              <a:gd name="connsiteX0" fmla="*/ 4912746 w 5592970"/>
              <a:gd name="connsiteY0" fmla="*/ 2355321 h 6897159"/>
              <a:gd name="connsiteX1" fmla="*/ 4714738 w 5592970"/>
              <a:gd name="connsiteY1" fmla="*/ 2553329 h 6897159"/>
              <a:gd name="connsiteX2" fmla="*/ 4912746 w 5592970"/>
              <a:gd name="connsiteY2" fmla="*/ 2751337 h 6897159"/>
              <a:gd name="connsiteX3" fmla="*/ 5110754 w 5592970"/>
              <a:gd name="connsiteY3" fmla="*/ 2553329 h 6897159"/>
              <a:gd name="connsiteX4" fmla="*/ 4912746 w 5592970"/>
              <a:gd name="connsiteY4" fmla="*/ 2355321 h 6897159"/>
              <a:gd name="connsiteX5" fmla="*/ 4769785 w 5592970"/>
              <a:gd name="connsiteY5" fmla="*/ 1301525 h 6897159"/>
              <a:gd name="connsiteX6" fmla="*/ 4358192 w 5592970"/>
              <a:gd name="connsiteY6" fmla="*/ 1713118 h 6897159"/>
              <a:gd name="connsiteX7" fmla="*/ 4769785 w 5592970"/>
              <a:gd name="connsiteY7" fmla="*/ 2124711 h 6897159"/>
              <a:gd name="connsiteX8" fmla="*/ 5181378 w 5592970"/>
              <a:gd name="connsiteY8" fmla="*/ 1713118 h 6897159"/>
              <a:gd name="connsiteX9" fmla="*/ 4769785 w 5592970"/>
              <a:gd name="connsiteY9" fmla="*/ 1301525 h 6897159"/>
              <a:gd name="connsiteX10" fmla="*/ 1485712 w 5592970"/>
              <a:gd name="connsiteY10" fmla="*/ 0 h 6897159"/>
              <a:gd name="connsiteX11" fmla="*/ 1911850 w 5592970"/>
              <a:gd name="connsiteY11" fmla="*/ 0 h 6897159"/>
              <a:gd name="connsiteX12" fmla="*/ 4693359 w 5592970"/>
              <a:gd name="connsiteY12" fmla="*/ 0 h 6897159"/>
              <a:gd name="connsiteX13" fmla="*/ 4687196 w 5592970"/>
              <a:gd name="connsiteY13" fmla="*/ 186052 h 6897159"/>
              <a:gd name="connsiteX14" fmla="*/ 4689492 w 5592970"/>
              <a:gd name="connsiteY14" fmla="*/ 422393 h 6897159"/>
              <a:gd name="connsiteX15" fmla="*/ 5029277 w 5592970"/>
              <a:gd name="connsiteY15" fmla="*/ 1074198 h 6897159"/>
              <a:gd name="connsiteX16" fmla="*/ 5368989 w 5592970"/>
              <a:gd name="connsiteY16" fmla="*/ 2604190 h 6897159"/>
              <a:gd name="connsiteX17" fmla="*/ 5030698 w 5592970"/>
              <a:gd name="connsiteY17" fmla="*/ 3182337 h 6897159"/>
              <a:gd name="connsiteX18" fmla="*/ 4910556 w 5592970"/>
              <a:gd name="connsiteY18" fmla="*/ 4667756 h 6897159"/>
              <a:gd name="connsiteX19" fmla="*/ 5374561 w 5592970"/>
              <a:gd name="connsiteY19" fmla="*/ 5703238 h 6897159"/>
              <a:gd name="connsiteX20" fmla="*/ 5591170 w 5592970"/>
              <a:gd name="connsiteY20" fmla="*/ 6745970 h 6897159"/>
              <a:gd name="connsiteX21" fmla="*/ 5592970 w 5592970"/>
              <a:gd name="connsiteY21" fmla="*/ 6897158 h 6897159"/>
              <a:gd name="connsiteX22" fmla="*/ 2734191 w 5592970"/>
              <a:gd name="connsiteY22" fmla="*/ 6897158 h 6897159"/>
              <a:gd name="connsiteX23" fmla="*/ 2734191 w 5592970"/>
              <a:gd name="connsiteY23" fmla="*/ 6897159 h 6897159"/>
              <a:gd name="connsiteX24" fmla="*/ 0 w 5592970"/>
              <a:gd name="connsiteY24" fmla="*/ 6897159 h 6897159"/>
              <a:gd name="connsiteX25" fmla="*/ 0 w 5592970"/>
              <a:gd name="connsiteY25" fmla="*/ 1 h 6897159"/>
              <a:gd name="connsiteX26" fmla="*/ 1485712 w 5592970"/>
              <a:gd name="connsiteY26" fmla="*/ 1 h 6897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592970" h="6897159">
                <a:moveTo>
                  <a:pt x="4912746" y="2355321"/>
                </a:moveTo>
                <a:cubicBezTo>
                  <a:pt x="4803389" y="2355321"/>
                  <a:pt x="4714738" y="2443972"/>
                  <a:pt x="4714738" y="2553329"/>
                </a:cubicBezTo>
                <a:cubicBezTo>
                  <a:pt x="4714738" y="2662686"/>
                  <a:pt x="4803389" y="2751337"/>
                  <a:pt x="4912746" y="2751337"/>
                </a:cubicBezTo>
                <a:cubicBezTo>
                  <a:pt x="5022103" y="2751337"/>
                  <a:pt x="5110754" y="2662686"/>
                  <a:pt x="5110754" y="2553329"/>
                </a:cubicBezTo>
                <a:cubicBezTo>
                  <a:pt x="5110754" y="2443972"/>
                  <a:pt x="5022103" y="2355321"/>
                  <a:pt x="4912746" y="2355321"/>
                </a:cubicBezTo>
                <a:close/>
                <a:moveTo>
                  <a:pt x="4769785" y="1301525"/>
                </a:moveTo>
                <a:cubicBezTo>
                  <a:pt x="4542468" y="1301525"/>
                  <a:pt x="4358192" y="1485801"/>
                  <a:pt x="4358192" y="1713118"/>
                </a:cubicBezTo>
                <a:cubicBezTo>
                  <a:pt x="4358192" y="1940435"/>
                  <a:pt x="4542468" y="2124711"/>
                  <a:pt x="4769785" y="2124711"/>
                </a:cubicBezTo>
                <a:cubicBezTo>
                  <a:pt x="4997102" y="2124711"/>
                  <a:pt x="5181378" y="1940435"/>
                  <a:pt x="5181378" y="1713118"/>
                </a:cubicBezTo>
                <a:cubicBezTo>
                  <a:pt x="5181378" y="1485801"/>
                  <a:pt x="4997102" y="1301525"/>
                  <a:pt x="4769785" y="1301525"/>
                </a:cubicBezTo>
                <a:close/>
                <a:moveTo>
                  <a:pt x="1485712" y="0"/>
                </a:moveTo>
                <a:lnTo>
                  <a:pt x="1911850" y="0"/>
                </a:lnTo>
                <a:lnTo>
                  <a:pt x="4693359" y="0"/>
                </a:lnTo>
                <a:lnTo>
                  <a:pt x="4687196" y="186052"/>
                </a:lnTo>
                <a:cubicBezTo>
                  <a:pt x="4686166" y="265025"/>
                  <a:pt x="4686829" y="343862"/>
                  <a:pt x="4689492" y="422393"/>
                </a:cubicBezTo>
                <a:cubicBezTo>
                  <a:pt x="4699496" y="713539"/>
                  <a:pt x="4872938" y="896626"/>
                  <a:pt x="5029277" y="1074198"/>
                </a:cubicBezTo>
                <a:cubicBezTo>
                  <a:pt x="5418992" y="1516672"/>
                  <a:pt x="5551614" y="2043761"/>
                  <a:pt x="5368989" y="2604190"/>
                </a:cubicBezTo>
                <a:cubicBezTo>
                  <a:pt x="5298163" y="2821542"/>
                  <a:pt x="5160452" y="3010355"/>
                  <a:pt x="5030698" y="3182337"/>
                </a:cubicBezTo>
                <a:cubicBezTo>
                  <a:pt x="4682698" y="3643429"/>
                  <a:pt x="4696957" y="4178177"/>
                  <a:pt x="4910556" y="4667756"/>
                </a:cubicBezTo>
                <a:cubicBezTo>
                  <a:pt x="5062728" y="5015306"/>
                  <a:pt x="5245193" y="5341884"/>
                  <a:pt x="5374561" y="5703238"/>
                </a:cubicBezTo>
                <a:cubicBezTo>
                  <a:pt x="5500512" y="6053410"/>
                  <a:pt x="5575240" y="6402760"/>
                  <a:pt x="5591170" y="6745970"/>
                </a:cubicBezTo>
                <a:lnTo>
                  <a:pt x="5592970" y="6897158"/>
                </a:lnTo>
                <a:lnTo>
                  <a:pt x="2734191" y="6897158"/>
                </a:lnTo>
                <a:lnTo>
                  <a:pt x="2734191" y="6897159"/>
                </a:lnTo>
                <a:lnTo>
                  <a:pt x="0" y="6897159"/>
                </a:lnTo>
                <a:lnTo>
                  <a:pt x="0" y="1"/>
                </a:lnTo>
                <a:lnTo>
                  <a:pt x="1485712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97501F-0A6C-CF47-AB54-DC199D136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13" y="1122363"/>
            <a:ext cx="3541909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Deze les: </a:t>
            </a:r>
          </a:p>
        </p:txBody>
      </p:sp>
    </p:spTree>
    <p:extLst>
      <p:ext uri="{BB962C8B-B14F-4D97-AF65-F5344CB8AC3E}">
        <p14:creationId xmlns:p14="http://schemas.microsoft.com/office/powerpoint/2010/main" val="2455983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77" name="Background Fill">
            <a:extLst>
              <a:ext uri="{FF2B5EF4-FFF2-40B4-BE49-F238E27FC236}">
                <a16:creationId xmlns:a16="http://schemas.microsoft.com/office/drawing/2014/main" id="{6DA65B90-7B06-4499-91BA-CDDD36132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03D3CC2-92C0-446B-91D6-D95EB3355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2897C999-28FA-4C54-8B7D-F10AACDEF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8177" y="0"/>
            <a:ext cx="7360775" cy="6858000"/>
          </a:xfrm>
          <a:custGeom>
            <a:avLst/>
            <a:gdLst>
              <a:gd name="connsiteX0" fmla="*/ 615190 w 7360775"/>
              <a:gd name="connsiteY0" fmla="*/ 3536635 h 6858000"/>
              <a:gd name="connsiteX1" fmla="*/ 1124778 w 7360775"/>
              <a:gd name="connsiteY1" fmla="*/ 4046223 h 6858000"/>
              <a:gd name="connsiteX2" fmla="*/ 615190 w 7360775"/>
              <a:gd name="connsiteY2" fmla="*/ 4555811 h 6858000"/>
              <a:gd name="connsiteX3" fmla="*/ 105602 w 7360775"/>
              <a:gd name="connsiteY3" fmla="*/ 4046223 h 6858000"/>
              <a:gd name="connsiteX4" fmla="*/ 615190 w 7360775"/>
              <a:gd name="connsiteY4" fmla="*/ 3536635 h 6858000"/>
              <a:gd name="connsiteX5" fmla="*/ 1497780 w 7360775"/>
              <a:gd name="connsiteY5" fmla="*/ 0 h 6858000"/>
              <a:gd name="connsiteX6" fmla="*/ 1997377 w 7360775"/>
              <a:gd name="connsiteY6" fmla="*/ 0 h 6858000"/>
              <a:gd name="connsiteX7" fmla="*/ 5164844 w 7360775"/>
              <a:gd name="connsiteY7" fmla="*/ 0 h 6858000"/>
              <a:gd name="connsiteX8" fmla="*/ 5726653 w 7360775"/>
              <a:gd name="connsiteY8" fmla="*/ 0 h 6858000"/>
              <a:gd name="connsiteX9" fmla="*/ 7360775 w 7360775"/>
              <a:gd name="connsiteY9" fmla="*/ 0 h 6858000"/>
              <a:gd name="connsiteX10" fmla="*/ 7360775 w 7360775"/>
              <a:gd name="connsiteY10" fmla="*/ 6858000 h 6858000"/>
              <a:gd name="connsiteX11" fmla="*/ 5726653 w 7360775"/>
              <a:gd name="connsiteY11" fmla="*/ 6858000 h 6858000"/>
              <a:gd name="connsiteX12" fmla="*/ 1997377 w 7360775"/>
              <a:gd name="connsiteY12" fmla="*/ 6858000 h 6858000"/>
              <a:gd name="connsiteX13" fmla="*/ 311757 w 7360775"/>
              <a:gd name="connsiteY13" fmla="*/ 6858000 h 6858000"/>
              <a:gd name="connsiteX14" fmla="*/ 314130 w 7360775"/>
              <a:gd name="connsiteY14" fmla="*/ 6707670 h 6858000"/>
              <a:gd name="connsiteX15" fmla="*/ 599702 w 7360775"/>
              <a:gd name="connsiteY15" fmla="*/ 5670858 h 6858000"/>
              <a:gd name="connsiteX16" fmla="*/ 1211433 w 7360775"/>
              <a:gd name="connsiteY16" fmla="*/ 4641255 h 6858000"/>
              <a:gd name="connsiteX17" fmla="*/ 1053041 w 7360775"/>
              <a:gd name="connsiteY17" fmla="*/ 3164269 h 6858000"/>
              <a:gd name="connsiteX18" fmla="*/ 607048 w 7360775"/>
              <a:gd name="connsiteY18" fmla="*/ 2589405 h 6858000"/>
              <a:gd name="connsiteX19" fmla="*/ 1054915 w 7360775"/>
              <a:gd name="connsiteY19" fmla="*/ 1068099 h 6858000"/>
              <a:gd name="connsiteX20" fmla="*/ 1502877 w 7360775"/>
              <a:gd name="connsiteY20" fmla="*/ 419995 h 6858000"/>
              <a:gd name="connsiteX21" fmla="*/ 1505904 w 7360775"/>
              <a:gd name="connsiteY21" fmla="*/ 184996 h 6858000"/>
              <a:gd name="connsiteX22" fmla="*/ 14543 w 7360775"/>
              <a:gd name="connsiteY22" fmla="*/ 0 h 6858000"/>
              <a:gd name="connsiteX23" fmla="*/ 879351 w 7360775"/>
              <a:gd name="connsiteY23" fmla="*/ 0 h 6858000"/>
              <a:gd name="connsiteX24" fmla="*/ 892053 w 7360775"/>
              <a:gd name="connsiteY24" fmla="*/ 78052 h 6858000"/>
              <a:gd name="connsiteX25" fmla="*/ 561940 w 7360775"/>
              <a:gd name="connsiteY25" fmla="*/ 535443 h 6858000"/>
              <a:gd name="connsiteX26" fmla="*/ 15319 w 7360775"/>
              <a:gd name="connsiteY26" fmla="*/ 219852 h 6858000"/>
              <a:gd name="connsiteX27" fmla="*/ 4234 w 7360775"/>
              <a:gd name="connsiteY27" fmla="*/ 429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60775" h="6858000">
                <a:moveTo>
                  <a:pt x="615190" y="3536635"/>
                </a:moveTo>
                <a:cubicBezTo>
                  <a:pt x="896628" y="3536635"/>
                  <a:pt x="1124778" y="3764785"/>
                  <a:pt x="1124778" y="4046223"/>
                </a:cubicBezTo>
                <a:cubicBezTo>
                  <a:pt x="1124778" y="4327661"/>
                  <a:pt x="896628" y="4555811"/>
                  <a:pt x="615190" y="4555811"/>
                </a:cubicBezTo>
                <a:cubicBezTo>
                  <a:pt x="333752" y="4555811"/>
                  <a:pt x="105602" y="4327661"/>
                  <a:pt x="105602" y="4046223"/>
                </a:cubicBezTo>
                <a:cubicBezTo>
                  <a:pt x="105602" y="3764785"/>
                  <a:pt x="333752" y="3536635"/>
                  <a:pt x="615190" y="3536635"/>
                </a:cubicBezTo>
                <a:close/>
                <a:moveTo>
                  <a:pt x="1497780" y="0"/>
                </a:moveTo>
                <a:lnTo>
                  <a:pt x="1997377" y="0"/>
                </a:lnTo>
                <a:lnTo>
                  <a:pt x="5164844" y="0"/>
                </a:lnTo>
                <a:lnTo>
                  <a:pt x="5726653" y="0"/>
                </a:lnTo>
                <a:lnTo>
                  <a:pt x="7360775" y="0"/>
                </a:lnTo>
                <a:lnTo>
                  <a:pt x="7360775" y="6858000"/>
                </a:lnTo>
                <a:lnTo>
                  <a:pt x="5726653" y="6858000"/>
                </a:lnTo>
                <a:lnTo>
                  <a:pt x="1997377" y="6858000"/>
                </a:lnTo>
                <a:lnTo>
                  <a:pt x="311757" y="6858000"/>
                </a:lnTo>
                <a:lnTo>
                  <a:pt x="314130" y="6707670"/>
                </a:lnTo>
                <a:cubicBezTo>
                  <a:pt x="335132" y="6366409"/>
                  <a:pt x="433651" y="6019042"/>
                  <a:pt x="599702" y="5670858"/>
                </a:cubicBezTo>
                <a:cubicBezTo>
                  <a:pt x="770257" y="5311556"/>
                  <a:pt x="1010813" y="4986832"/>
                  <a:pt x="1211433" y="4641255"/>
                </a:cubicBezTo>
                <a:cubicBezTo>
                  <a:pt x="1493036" y="4154456"/>
                  <a:pt x="1511835" y="3622744"/>
                  <a:pt x="1053041" y="3164269"/>
                </a:cubicBezTo>
                <a:cubicBezTo>
                  <a:pt x="881977" y="2993264"/>
                  <a:pt x="700422" y="2805523"/>
                  <a:pt x="607048" y="2589405"/>
                </a:cubicBezTo>
                <a:cubicBezTo>
                  <a:pt x="366279" y="2032158"/>
                  <a:pt x="541125" y="1508061"/>
                  <a:pt x="1054915" y="1068099"/>
                </a:cubicBezTo>
                <a:cubicBezTo>
                  <a:pt x="1261027" y="891535"/>
                  <a:pt x="1489688" y="709488"/>
                  <a:pt x="1502877" y="419995"/>
                </a:cubicBezTo>
                <a:cubicBezTo>
                  <a:pt x="1506389" y="341910"/>
                  <a:pt x="1507262" y="263520"/>
                  <a:pt x="1505904" y="184996"/>
                </a:cubicBezTo>
                <a:close/>
                <a:moveTo>
                  <a:pt x="14543" y="0"/>
                </a:moveTo>
                <a:lnTo>
                  <a:pt x="879351" y="0"/>
                </a:lnTo>
                <a:lnTo>
                  <a:pt x="892053" y="78052"/>
                </a:lnTo>
                <a:cubicBezTo>
                  <a:pt x="904492" y="285271"/>
                  <a:pt x="770271" y="479621"/>
                  <a:pt x="561940" y="535443"/>
                </a:cubicBezTo>
                <a:cubicBezTo>
                  <a:pt x="323846" y="599240"/>
                  <a:pt x="79116" y="457945"/>
                  <a:pt x="15319" y="219852"/>
                </a:cubicBezTo>
                <a:cubicBezTo>
                  <a:pt x="-631" y="160329"/>
                  <a:pt x="-3762" y="100391"/>
                  <a:pt x="4234" y="429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1124A37-9BEB-694D-A3A1-A78C379E6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27" y="2183841"/>
            <a:ext cx="5235145" cy="33101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Wat </a:t>
            </a:r>
            <a:r>
              <a:rPr lang="en-US" dirty="0" err="1"/>
              <a:t>weet</a:t>
            </a:r>
            <a:r>
              <a:rPr lang="en-US" dirty="0"/>
              <a:t> je al over de </a:t>
            </a:r>
            <a:r>
              <a:rPr lang="en-US" dirty="0" err="1"/>
              <a:t>huisvesting</a:t>
            </a:r>
            <a:r>
              <a:rPr lang="en-US" dirty="0"/>
              <a:t> van </a:t>
            </a:r>
            <a:r>
              <a:rPr lang="en-US" dirty="0" err="1"/>
              <a:t>vogels</a:t>
            </a:r>
            <a:r>
              <a:rPr lang="en-US" dirty="0"/>
              <a:t>?</a:t>
            </a:r>
          </a:p>
        </p:txBody>
      </p:sp>
      <p:pic>
        <p:nvPicPr>
          <p:cNvPr id="2052" name="Picture 4" descr="Organisatie regeling met kleurrijke stijl | Premium Vector">
            <a:extLst>
              <a:ext uri="{FF2B5EF4-FFF2-40B4-BE49-F238E27FC236}">
                <a16:creationId xmlns:a16="http://schemas.microsoft.com/office/drawing/2014/main" id="{1F3940B1-CBA1-2242-AEF1-C1F6F66D52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7566" y="700817"/>
            <a:ext cx="4974834" cy="497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421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64252-09C9-E74E-A78E-0489C669E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Lesdoelen: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2F9628-5C56-284E-9A8C-144C4A949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Je kunt verschillende kenmerken opnoemen van de huisvesting van vogels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Je kunt uitleggen wat het begrip ‘vluchten’ is en hier een voorbeeld van geven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Je kunt aan een ander uitleggen wat voor soort kooi je het beste kunt aanschaffen voor je vogel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Je kunt uitleggen waar je op moet letten wanneer je een vogel aanschaft.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Je kunt uitleggen waarom licht zo belangrijk is voor vogels.</a:t>
            </a:r>
          </a:p>
        </p:txBody>
      </p:sp>
    </p:spTree>
    <p:extLst>
      <p:ext uri="{BB962C8B-B14F-4D97-AF65-F5344CB8AC3E}">
        <p14:creationId xmlns:p14="http://schemas.microsoft.com/office/powerpoint/2010/main" val="1287498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6ADA084-C86B-4F3C-8077-6A8999CC4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BA41418-24BA-564A-8B89-646E7364A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258"/>
            <a:ext cx="5602778" cy="1451509"/>
          </a:xfrm>
        </p:spPr>
        <p:txBody>
          <a:bodyPr>
            <a:normAutofit/>
          </a:bodyPr>
          <a:lstStyle/>
          <a:p>
            <a:r>
              <a:rPr lang="nl-NL"/>
              <a:t>Lesinhoud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61D0FA-56D8-AE4B-A2AE-CF93534E7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197" y="2391995"/>
            <a:ext cx="5588281" cy="3174788"/>
          </a:xfrm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/>
              <a:t>Huisvesting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/>
              <a:t>Volière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/>
              <a:t>Vluchten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/>
              <a:t>Kooien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/>
              <a:t>Aankoop van vogels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/>
              <a:t>Licht </a:t>
            </a:r>
          </a:p>
        </p:txBody>
      </p:sp>
      <p:pic>
        <p:nvPicPr>
          <p:cNvPr id="3074" name="Picture 2" descr="Volièrevogels in de winter">
            <a:extLst>
              <a:ext uri="{FF2B5EF4-FFF2-40B4-BE49-F238E27FC236}">
                <a16:creationId xmlns:a16="http://schemas.microsoft.com/office/drawing/2014/main" id="{683AA4B0-EAF5-EE45-ACCA-C0A774B3E4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6" r="16887"/>
          <a:stretch/>
        </p:blipFill>
        <p:spPr bwMode="auto">
          <a:xfrm>
            <a:off x="6465346" y="1"/>
            <a:ext cx="5726654" cy="6857999"/>
          </a:xfrm>
          <a:custGeom>
            <a:avLst/>
            <a:gdLst/>
            <a:ahLst/>
            <a:cxnLst/>
            <a:rect l="l" t="t" r="r" b="b"/>
            <a:pathLst>
              <a:path w="5726654" h="6857999">
                <a:moveTo>
                  <a:pt x="615191" y="3536634"/>
                </a:moveTo>
                <a:cubicBezTo>
                  <a:pt x="896629" y="3536634"/>
                  <a:pt x="1124779" y="3764784"/>
                  <a:pt x="1124779" y="4046222"/>
                </a:cubicBezTo>
                <a:cubicBezTo>
                  <a:pt x="1124779" y="4327660"/>
                  <a:pt x="896629" y="4555810"/>
                  <a:pt x="615191" y="4555810"/>
                </a:cubicBezTo>
                <a:cubicBezTo>
                  <a:pt x="333753" y="4555810"/>
                  <a:pt x="105603" y="4327660"/>
                  <a:pt x="105603" y="4046222"/>
                </a:cubicBezTo>
                <a:cubicBezTo>
                  <a:pt x="105603" y="3764784"/>
                  <a:pt x="333753" y="3536634"/>
                  <a:pt x="615191" y="3536634"/>
                </a:cubicBezTo>
                <a:close/>
                <a:moveTo>
                  <a:pt x="1497781" y="0"/>
                </a:moveTo>
                <a:lnTo>
                  <a:pt x="5726654" y="0"/>
                </a:lnTo>
                <a:lnTo>
                  <a:pt x="5726654" y="6857999"/>
                </a:lnTo>
                <a:lnTo>
                  <a:pt x="311758" y="6857999"/>
                </a:lnTo>
                <a:lnTo>
                  <a:pt x="314131" y="6707669"/>
                </a:lnTo>
                <a:cubicBezTo>
                  <a:pt x="335133" y="6366408"/>
                  <a:pt x="433652" y="6019041"/>
                  <a:pt x="599703" y="5670857"/>
                </a:cubicBezTo>
                <a:cubicBezTo>
                  <a:pt x="770258" y="5311555"/>
                  <a:pt x="1010814" y="4986831"/>
                  <a:pt x="1211434" y="4641254"/>
                </a:cubicBezTo>
                <a:cubicBezTo>
                  <a:pt x="1493037" y="4154455"/>
                  <a:pt x="1511836" y="3622743"/>
                  <a:pt x="1053042" y="3164268"/>
                </a:cubicBezTo>
                <a:cubicBezTo>
                  <a:pt x="881978" y="2993263"/>
                  <a:pt x="700423" y="2805522"/>
                  <a:pt x="607049" y="2589404"/>
                </a:cubicBezTo>
                <a:cubicBezTo>
                  <a:pt x="366280" y="2032157"/>
                  <a:pt x="541126" y="1508060"/>
                  <a:pt x="1054916" y="1068098"/>
                </a:cubicBezTo>
                <a:cubicBezTo>
                  <a:pt x="1261028" y="891534"/>
                  <a:pt x="1489689" y="709487"/>
                  <a:pt x="1502878" y="419994"/>
                </a:cubicBezTo>
                <a:cubicBezTo>
                  <a:pt x="1506390" y="341909"/>
                  <a:pt x="1507263" y="263519"/>
                  <a:pt x="1505905" y="184995"/>
                </a:cubicBezTo>
                <a:close/>
                <a:moveTo>
                  <a:pt x="14544" y="0"/>
                </a:moveTo>
                <a:lnTo>
                  <a:pt x="879353" y="0"/>
                </a:lnTo>
                <a:lnTo>
                  <a:pt x="892054" y="78051"/>
                </a:lnTo>
                <a:cubicBezTo>
                  <a:pt x="904493" y="285270"/>
                  <a:pt x="770272" y="479620"/>
                  <a:pt x="561941" y="535442"/>
                </a:cubicBezTo>
                <a:cubicBezTo>
                  <a:pt x="323847" y="599239"/>
                  <a:pt x="79117" y="457944"/>
                  <a:pt x="15320" y="219851"/>
                </a:cubicBezTo>
                <a:cubicBezTo>
                  <a:pt x="-630" y="160328"/>
                  <a:pt x="-3761" y="100390"/>
                  <a:pt x="4235" y="4296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660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2B0827-E537-E24B-83EF-CE72ED9EE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7719"/>
            <a:ext cx="10972800" cy="1325563"/>
          </a:xfrm>
        </p:spPr>
        <p:txBody>
          <a:bodyPr/>
          <a:lstStyle/>
          <a:p>
            <a:r>
              <a:rPr lang="nl-NL" dirty="0"/>
              <a:t>Huisvesting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DF8E19-6BFA-A646-8B55-796ED3EFE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83347"/>
            <a:ext cx="10972800" cy="4751797"/>
          </a:xfrm>
        </p:spPr>
        <p:txBody>
          <a:bodyPr>
            <a:normAutofit fontScale="62500" lnSpcReduction="20000"/>
          </a:bodyPr>
          <a:lstStyle/>
          <a:p>
            <a:endParaRPr lang="nl-NL" sz="2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600" dirty="0"/>
              <a:t>De huisvesting van diverse vogelsoorten is afhankelijk van hun eigen leefomgeving. We kunnen aannemen dat bovenstaande stelling van belang is voor een goede huisvesting van onze vogels. Er zijn echter uitzonderingen.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600" dirty="0"/>
              <a:t>Het oppervlak of liever gezegd de inhoud van de leefomgeving moet aan een aantal criteria voldoen.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600" dirty="0"/>
              <a:t>Een vogel is een territorium dier en heeft een minimum nodig aan leefgebied.</a:t>
            </a:r>
            <a:br>
              <a:rPr lang="nl-NL" sz="3600" dirty="0"/>
            </a:br>
            <a:r>
              <a:rPr lang="nl-NL" sz="3600" dirty="0"/>
              <a:t>Als het territorium te klein wordt, doordat er b.v. een andere vogel is binnen gedrongen, dan zou je een vechtpartij kunnen krijgen.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36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62107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029B87-64A3-D447-A42A-5EABFCAC2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/>
              <a:t>Volières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7FF7FA-9866-ED43-A19D-D83BD2890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06204"/>
            <a:ext cx="10972800" cy="4294596"/>
          </a:xfrm>
        </p:spPr>
        <p:txBody>
          <a:bodyPr>
            <a:normAutofit/>
          </a:bodyPr>
          <a:lstStyle/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nl-NL" sz="2400" dirty="0"/>
              <a:t>Fundatie van 20 tot 30 cm in de grond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nl-NL" sz="2400" dirty="0"/>
              <a:t>Nachthok aanwezig (indien buiten volières)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nl-NL" sz="2400" dirty="0"/>
              <a:t>Niet teveel koppels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nl-NL" sz="2400" dirty="0"/>
              <a:t>Tropenvogels: hedera en conifeer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nl-NL" sz="2400" dirty="0"/>
              <a:t>Parkietvogels: boomstam en dode takken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nl-NL" sz="2400" dirty="0"/>
              <a:t>Bodembedekking: tegels met houtsnippers, aarde bij de planten. ( zeer voedselrijk !! )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nl-NL" sz="2400" dirty="0"/>
              <a:t>Lampje voor in de nacht ( indien buiten volières )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nl-NL" sz="2400" dirty="0"/>
              <a:t>Gaas is afhankelijk van welke vogels je houd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571500" lvl="1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571500" lvl="1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0375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F975DA-2F73-4697-B7A9-A2E834712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75CD5A-A93B-5548-93AA-B7C534D59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</p:spPr>
        <p:txBody>
          <a:bodyPr>
            <a:normAutofit/>
          </a:bodyPr>
          <a:lstStyle/>
          <a:p>
            <a:r>
              <a:rPr lang="nl-NL" dirty="0"/>
              <a:t>Vluchten 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D6781E18-C2F1-9FBA-E737-F53AB5B2ED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2070169"/>
              </p:ext>
            </p:extLst>
          </p:nvPr>
        </p:nvGraphicFramePr>
        <p:xfrm>
          <a:off x="609600" y="2106613"/>
          <a:ext cx="10972800" cy="4035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04891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plashVTI">
  <a:themeElements>
    <a:clrScheme name="AnalogousFromLightSeedRightStep">
      <a:dk1>
        <a:srgbClr val="000000"/>
      </a:dk1>
      <a:lt1>
        <a:srgbClr val="FFFFFF"/>
      </a:lt1>
      <a:dk2>
        <a:srgbClr val="41242F"/>
      </a:dk2>
      <a:lt2>
        <a:srgbClr val="E2E8E6"/>
      </a:lt2>
      <a:accent1>
        <a:srgbClr val="CA93A7"/>
      </a:accent1>
      <a:accent2>
        <a:srgbClr val="BE7E7B"/>
      </a:accent2>
      <a:accent3>
        <a:srgbClr val="C09E7F"/>
      </a:accent3>
      <a:accent4>
        <a:srgbClr val="ACA56F"/>
      </a:accent4>
      <a:accent5>
        <a:srgbClr val="9BA97B"/>
      </a:accent5>
      <a:accent6>
        <a:srgbClr val="82AE70"/>
      </a:accent6>
      <a:hlink>
        <a:srgbClr val="568F7A"/>
      </a:hlink>
      <a:folHlink>
        <a:srgbClr val="7F7F7F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538</Words>
  <Application>Microsoft Office PowerPoint</Application>
  <PresentationFormat>Breedbeeld</PresentationFormat>
  <Paragraphs>69</Paragraphs>
  <Slides>16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Avenir Next LT Pro</vt:lpstr>
      <vt:lpstr>Posterama</vt:lpstr>
      <vt:lpstr>SplashVTI</vt:lpstr>
      <vt:lpstr>Huisvesting &amp; hygiëne</vt:lpstr>
      <vt:lpstr>Inhoud blok 4</vt:lpstr>
      <vt:lpstr>Deze les: </vt:lpstr>
      <vt:lpstr>Wat weet je al over de huisvesting van vogels?</vt:lpstr>
      <vt:lpstr>Lesdoelen: </vt:lpstr>
      <vt:lpstr>Lesinhoud </vt:lpstr>
      <vt:lpstr>Huisvesting</vt:lpstr>
      <vt:lpstr>Volières</vt:lpstr>
      <vt:lpstr>Vluchten </vt:lpstr>
      <vt:lpstr>Kooien </vt:lpstr>
      <vt:lpstr>Kweekkooi </vt:lpstr>
      <vt:lpstr>Een vogel kopen:</vt:lpstr>
      <vt:lpstr>Licht </vt:lpstr>
      <vt:lpstr>QUIZZZ</vt:lpstr>
      <vt:lpstr>Lesdoelen: </vt:lpstr>
      <vt:lpstr>Volgende week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Huisvesting &amp; hygiëne</dc:title>
  <dc:creator>Straten, Maxime van</dc:creator>
  <cp:lastModifiedBy>Cristel Dorenbusch</cp:lastModifiedBy>
  <cp:revision>2</cp:revision>
  <dcterms:created xsi:type="dcterms:W3CDTF">2022-03-14T11:08:14Z</dcterms:created>
  <dcterms:modified xsi:type="dcterms:W3CDTF">2022-03-21T20:26:36Z</dcterms:modified>
</cp:coreProperties>
</file>